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82" r:id="rId6"/>
    <p:sldId id="294" r:id="rId7"/>
    <p:sldId id="260" r:id="rId8"/>
    <p:sldId id="261" r:id="rId9"/>
    <p:sldId id="270" r:id="rId10"/>
    <p:sldId id="268" r:id="rId11"/>
    <p:sldId id="269" r:id="rId12"/>
    <p:sldId id="271" r:id="rId13"/>
    <p:sldId id="264" r:id="rId14"/>
    <p:sldId id="265" r:id="rId15"/>
    <p:sldId id="267" r:id="rId16"/>
    <p:sldId id="272" r:id="rId17"/>
    <p:sldId id="273" r:id="rId18"/>
    <p:sldId id="274" r:id="rId19"/>
    <p:sldId id="275" r:id="rId20"/>
    <p:sldId id="276" r:id="rId21"/>
    <p:sldId id="293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95" r:id="rId33"/>
    <p:sldId id="288" r:id="rId34"/>
    <p:sldId id="289" r:id="rId35"/>
    <p:sldId id="290" r:id="rId36"/>
    <p:sldId id="291" r:id="rId37"/>
    <p:sldId id="292" r:id="rId38"/>
    <p:sldId id="296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440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93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1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901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525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838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35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39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6167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92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71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9CA3-3E79-42D3-B93C-5689572A1850}" type="datetimeFigureOut">
              <a:rPr lang="hu-HU" smtClean="0"/>
              <a:t>2015.06.16.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791ED-8FEF-4DD1-8B5A-70734EAB72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45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7056784" cy="2979762"/>
          </a:xfrm>
        </p:spPr>
        <p:txBody>
          <a:bodyPr>
            <a:normAutofit/>
          </a:bodyPr>
          <a:lstStyle/>
          <a:p>
            <a:r>
              <a:rPr lang="hu-HU" b="1" dirty="0"/>
              <a:t>KGYTK Országos tehetségsegítő módszertani </a:t>
            </a:r>
            <a:r>
              <a:rPr lang="hu-HU" b="1" dirty="0" smtClean="0"/>
              <a:t>konferencia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99592" y="4005064"/>
            <a:ext cx="6624736" cy="175260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Budapest, 2015. június 05.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1094" y="188640"/>
            <a:ext cx="8229600" cy="1872208"/>
          </a:xfrm>
        </p:spPr>
        <p:txBody>
          <a:bodyPr>
            <a:normAutofit/>
          </a:bodyPr>
          <a:lstStyle/>
          <a:p>
            <a:r>
              <a:rPr lang="hu-HU" sz="3600" dirty="0" smtClean="0"/>
              <a:t>„</a:t>
            </a:r>
            <a:r>
              <a:rPr lang="hu-HU" sz="3600" dirty="0"/>
              <a:t>Jövevények és vándorok kőbe vésett dorogi történelméből” </a:t>
            </a:r>
            <a:r>
              <a:rPr lang="hu-HU" sz="3600" dirty="0" smtClean="0"/>
              <a:t>Sajtos Liliána 4.o. </a:t>
            </a:r>
            <a:endParaRPr lang="hu-HU" sz="3600" dirty="0"/>
          </a:p>
        </p:txBody>
      </p:sp>
      <p:pic>
        <p:nvPicPr>
          <p:cNvPr id="11266" name="Picture 2" descr="D:\pályázat\pályázat\2014-15\NTP\NTP-TTM 2015\híradás\Sajtos Liliá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5836460" cy="43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Népdalcsokor </a:t>
            </a:r>
            <a:br>
              <a:rPr lang="hu-HU" dirty="0" smtClean="0"/>
            </a:br>
            <a:r>
              <a:rPr lang="hu-HU" dirty="0" err="1" smtClean="0"/>
              <a:t>Kobulniczky</a:t>
            </a:r>
            <a:r>
              <a:rPr lang="hu-HU" dirty="0" smtClean="0"/>
              <a:t> Orsolya 8.o.</a:t>
            </a:r>
            <a:endParaRPr lang="hu-HU" dirty="0"/>
          </a:p>
        </p:txBody>
      </p:sp>
      <p:pic>
        <p:nvPicPr>
          <p:cNvPr id="10242" name="Picture 2" descr="D:\pályázat\pályázat\2014-15\NTP\NTP-TTM 2015\híradás\Kobulniczky Orsol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06252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Plenáris előadó </a:t>
            </a:r>
            <a:br>
              <a:rPr lang="hu-HU" dirty="0" smtClean="0"/>
            </a:br>
            <a:r>
              <a:rPr lang="hu-HU" dirty="0" smtClean="0"/>
              <a:t>Bajor Péter MATEHETSZ</a:t>
            </a:r>
            <a:endParaRPr lang="hu-HU" dirty="0"/>
          </a:p>
        </p:txBody>
      </p:sp>
      <p:pic>
        <p:nvPicPr>
          <p:cNvPr id="6146" name="Picture 2" descr="D:\pályázat\pályázat\2014-15\NTP\NTP-TTM 2015\híradás\Bajor Pé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23728" y="580526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 </a:t>
            </a:r>
            <a:r>
              <a:rPr lang="hu-HU" sz="2000" b="1" dirty="0" err="1"/>
              <a:t>MATEHETSZ-ben</a:t>
            </a:r>
            <a:r>
              <a:rPr lang="hu-HU" sz="2000" b="1" dirty="0"/>
              <a:t> futó programok helyzetéről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5015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192" y="76548"/>
            <a:ext cx="8229600" cy="1570186"/>
          </a:xfrm>
        </p:spPr>
        <p:txBody>
          <a:bodyPr>
            <a:noAutofit/>
          </a:bodyPr>
          <a:lstStyle/>
          <a:p>
            <a:r>
              <a:rPr lang="hu-HU" sz="3600" dirty="0" smtClean="0"/>
              <a:t>Plenáris előadó </a:t>
            </a:r>
            <a:br>
              <a:rPr lang="hu-HU" sz="3600" dirty="0" smtClean="0"/>
            </a:br>
            <a:r>
              <a:rPr lang="hu-HU" sz="3600" dirty="0" smtClean="0"/>
              <a:t>Dr. Zsolnai Józsefné dr. Mátyási Mária Pannon Egyetem</a:t>
            </a:r>
            <a:endParaRPr lang="hu-HU" sz="3600" dirty="0"/>
          </a:p>
        </p:txBody>
      </p:sp>
      <p:pic>
        <p:nvPicPr>
          <p:cNvPr id="8194" name="Picture 2" descr="D:\pályázat\pályázat\2014-15\NTP\NTP-TTM 2015\híradás\Dr. Zsolnai Józsefné dr. Mátyási Má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68856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979712" y="602128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Tehetséggondozásra felkészítés a pedagógusképzésben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2632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Plenáris előadó </a:t>
            </a:r>
            <a:br>
              <a:rPr lang="hu-HU" dirty="0" smtClean="0"/>
            </a:br>
            <a:r>
              <a:rPr lang="hu-HU" dirty="0" smtClean="0"/>
              <a:t>Kiss Albert KGYTK TT </a:t>
            </a:r>
            <a:endParaRPr lang="hu-HU" dirty="0"/>
          </a:p>
        </p:txBody>
      </p:sp>
      <p:pic>
        <p:nvPicPr>
          <p:cNvPr id="9218" name="Picture 2" descr="D:\pályázat\pályázat\2014-15\NTP\NTP-TTM 2015\híradás\Kiss Alb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5184576" cy="38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907704" y="5733256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 családok közreműködésének tapasztalatai a KGYTK komplex tanulmányi versenyre felkészítésben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3974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hu-HU" sz="3600" dirty="0"/>
              <a:t>„Portfólió készítése a kémia tanulásához” Németh Richárd – Nyári Patrik 8. o.- </a:t>
            </a:r>
          </a:p>
        </p:txBody>
      </p:sp>
      <p:pic>
        <p:nvPicPr>
          <p:cNvPr id="12290" name="Picture 2" descr="D:\pályázat\pályázat\2014-15\NTP\NTP-TTM 2015\híradás\Nyári P_Németh 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930007" cy="44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1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Galéria</a:t>
            </a:r>
            <a:endParaRPr lang="hu-HU" dirty="0"/>
          </a:p>
        </p:txBody>
      </p:sp>
      <p:pic>
        <p:nvPicPr>
          <p:cNvPr id="13314" name="Picture 2" descr="D:\pályázat\pályázat\2014-15\NTP\NTP-TTM 2015\híradás\galé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1"/>
            <a:ext cx="6696744" cy="50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Galéria</a:t>
            </a:r>
            <a:endParaRPr lang="hu-HU" dirty="0"/>
          </a:p>
        </p:txBody>
      </p:sp>
      <p:pic>
        <p:nvPicPr>
          <p:cNvPr id="14338" name="Picture 2" descr="D:\pályázat\pályázat\2014-15\NTP\NTP-TTM 2015\híradás\galéri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794103" cy="509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3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92080" y="404664"/>
            <a:ext cx="3466728" cy="1143000"/>
          </a:xfrm>
        </p:spPr>
        <p:txBody>
          <a:bodyPr/>
          <a:lstStyle/>
          <a:p>
            <a:r>
              <a:rPr lang="hu-HU" dirty="0" smtClean="0"/>
              <a:t>Galéria</a:t>
            </a:r>
            <a:endParaRPr lang="hu-HU" dirty="0"/>
          </a:p>
        </p:txBody>
      </p:sp>
      <p:pic>
        <p:nvPicPr>
          <p:cNvPr id="15362" name="Picture 2" descr="D:\pályázat\pályázat\2014-15\NTP\NTP-TTM 2015\híradás\galéri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9481" y="1117672"/>
            <a:ext cx="6280132" cy="47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0" y="548680"/>
            <a:ext cx="4114800" cy="1143000"/>
          </a:xfrm>
        </p:spPr>
        <p:txBody>
          <a:bodyPr/>
          <a:lstStyle/>
          <a:p>
            <a:r>
              <a:rPr lang="hu-HU" dirty="0" smtClean="0"/>
              <a:t>Galéria</a:t>
            </a:r>
            <a:endParaRPr lang="hu-HU" dirty="0"/>
          </a:p>
        </p:txBody>
      </p:sp>
      <p:pic>
        <p:nvPicPr>
          <p:cNvPr id="16387" name="Picture 3" descr="D:\pályázat\pályázat\2014-15\NTP\NTP-TTM 2015\híradás\galéria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6400" y="1239010"/>
            <a:ext cx="6154258" cy="42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ályázat\pályázat\2014-15\NTP\NTP-TTM 2015\híradás\KGYTK módszertani konferenc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1852"/>
            <a:ext cx="9336143" cy="691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6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Galéria</a:t>
            </a:r>
            <a:endParaRPr lang="hu-HU" dirty="0"/>
          </a:p>
        </p:txBody>
      </p:sp>
      <p:pic>
        <p:nvPicPr>
          <p:cNvPr id="17410" name="Picture 2" descr="D:\pályázat\pályázat\2014-15\NTP\NTP-TTM 2015\híradás\galéria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Népdalcsokor, Dézsi Réka 7.o.</a:t>
            </a:r>
            <a:endParaRPr lang="hu-HU" dirty="0"/>
          </a:p>
        </p:txBody>
      </p:sp>
      <p:pic>
        <p:nvPicPr>
          <p:cNvPr id="34818" name="Picture 2" descr="D:\pályázat\pályázat\2014-15\NTP\NTP-TTM 2015\híradás\Dézsi Ré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04838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3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07096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/>
              <a:t>I. Szekció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100" dirty="0"/>
              <a:t>A család szerepe a tehetséggondozásban - KGYTK referenciaintézmények és díjokleveles iskolák</a:t>
            </a:r>
            <a:br>
              <a:rPr lang="hu-HU" sz="3100" dirty="0"/>
            </a:br>
            <a:endParaRPr lang="hu-HU" sz="3100" dirty="0"/>
          </a:p>
        </p:txBody>
      </p:sp>
      <p:pic>
        <p:nvPicPr>
          <p:cNvPr id="18434" name="Picture 2" descr="D:\pályázat\pályázat\2014-15\NTP\NTP-TTM 2015\híradás\Család szerepe szekci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46031" cy="46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3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I. Szekció</a:t>
            </a:r>
            <a:br>
              <a:rPr lang="hu-HU" b="1" dirty="0" smtClean="0"/>
            </a:br>
            <a:r>
              <a:rPr lang="hu-HU" dirty="0" smtClean="0"/>
              <a:t>előadó: Dankó József (Dorog)</a:t>
            </a:r>
            <a:endParaRPr lang="hu-HU" dirty="0"/>
          </a:p>
        </p:txBody>
      </p:sp>
      <p:pic>
        <p:nvPicPr>
          <p:cNvPr id="19458" name="Picture 2" descr="D:\pályázat\pályázat\2014-15\NTP\NTP-TTM 2015\híradás\Dankó Józs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91603"/>
            <a:ext cx="5328592" cy="399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47664" y="5877272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A diákkutatások közkinccsé tétele </a:t>
            </a:r>
          </a:p>
        </p:txBody>
      </p:sp>
    </p:spTree>
    <p:extLst>
      <p:ext uri="{BB962C8B-B14F-4D97-AF65-F5344CB8AC3E}">
        <p14:creationId xmlns:p14="http://schemas.microsoft.com/office/powerpoint/2010/main" val="11723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I. Szekció</a:t>
            </a:r>
            <a:br>
              <a:rPr lang="hu-HU" b="1" dirty="0" smtClean="0"/>
            </a:br>
            <a:r>
              <a:rPr lang="hu-HU" dirty="0" smtClean="0"/>
              <a:t>előadó: Bakonyi Anikó (Megyer)</a:t>
            </a:r>
            <a:endParaRPr lang="hu-HU" dirty="0"/>
          </a:p>
        </p:txBody>
      </p:sp>
      <p:pic>
        <p:nvPicPr>
          <p:cNvPr id="20482" name="Picture 2" descr="D:\pályázat\pályázat\2014-15\NTP\NTP-TTM 2015\híradás\Bakonyi Anik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78156"/>
            <a:ext cx="6624736" cy="38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691680" y="5733256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Gazdagító program mint egyéni tehetségfejlesztés </a:t>
            </a:r>
          </a:p>
        </p:txBody>
      </p:sp>
    </p:spTree>
    <p:extLst>
      <p:ext uri="{BB962C8B-B14F-4D97-AF65-F5344CB8AC3E}">
        <p14:creationId xmlns:p14="http://schemas.microsoft.com/office/powerpoint/2010/main" val="9771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I. Szekció</a:t>
            </a:r>
            <a:br>
              <a:rPr lang="hu-HU" b="1" dirty="0" smtClean="0"/>
            </a:br>
            <a:r>
              <a:rPr lang="hu-HU" sz="3600" dirty="0" smtClean="0"/>
              <a:t>előadó: </a:t>
            </a:r>
            <a:r>
              <a:rPr lang="hu-HU" sz="3600" dirty="0" err="1" smtClean="0"/>
              <a:t>Fenesné</a:t>
            </a:r>
            <a:r>
              <a:rPr lang="hu-HU" sz="3600" dirty="0" smtClean="0"/>
              <a:t> Tóth Ágnes (Karancslapujtő)</a:t>
            </a:r>
            <a:endParaRPr lang="hu-HU" sz="3600" dirty="0"/>
          </a:p>
        </p:txBody>
      </p:sp>
      <p:pic>
        <p:nvPicPr>
          <p:cNvPr id="21506" name="Picture 2" descr="D:\pályázat\pályázat\2014-15\NTP\NTP-TTM 2015\híradás\Fenesné Tóth Ág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654167"/>
            <a:ext cx="5150514" cy="38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907704" y="580526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Tapasztalatok a család szerepéről a tehetséggondozásban </a:t>
            </a:r>
          </a:p>
        </p:txBody>
      </p:sp>
    </p:spTree>
    <p:extLst>
      <p:ext uri="{BB962C8B-B14F-4D97-AF65-F5344CB8AC3E}">
        <p14:creationId xmlns:p14="http://schemas.microsoft.com/office/powerpoint/2010/main" val="142109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I. Szekció</a:t>
            </a:r>
            <a:br>
              <a:rPr lang="hu-HU" b="1" dirty="0" smtClean="0"/>
            </a:br>
            <a:r>
              <a:rPr lang="hu-HU" sz="4000" dirty="0" smtClean="0"/>
              <a:t>előadó: Tóthné Dobi Éva (Balmazújváros)</a:t>
            </a:r>
            <a:endParaRPr lang="hu-HU" sz="4000" dirty="0"/>
          </a:p>
        </p:txBody>
      </p:sp>
      <p:pic>
        <p:nvPicPr>
          <p:cNvPr id="22530" name="Picture 2" descr="D:\pályázat\pályázat\2014-15\NTP\NTP-TTM 2015\híradás\Tóthné Dobi É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5472608" cy="41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907704" y="5877272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Intézményi tapasztalatok a család szerepéről a </a:t>
            </a:r>
            <a:r>
              <a:rPr lang="hu-HU" sz="2000" dirty="0" err="1"/>
              <a:t>KGYTK-s</a:t>
            </a:r>
            <a:r>
              <a:rPr lang="hu-HU" sz="2000" dirty="0"/>
              <a:t> munkában </a:t>
            </a:r>
          </a:p>
        </p:txBody>
      </p:sp>
    </p:spTree>
    <p:extLst>
      <p:ext uri="{BB962C8B-B14F-4D97-AF65-F5344CB8AC3E}">
        <p14:creationId xmlns:p14="http://schemas.microsoft.com/office/powerpoint/2010/main" val="23628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/>
              <a:t>II. Szekció 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4000" dirty="0"/>
              <a:t>A tehetséggondozás módszertana - Határon túli és hazai tehetségpontok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24578" name="Picture 2" descr="D:\pályázat\pályázat\2014-15\NTP\NTP-TTM 2015\híradás\Módszertani szekci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662473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3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II. Szekció</a:t>
            </a:r>
            <a:br>
              <a:rPr lang="hu-HU" b="1" dirty="0" smtClean="0"/>
            </a:br>
            <a:r>
              <a:rPr lang="hu-HU" sz="4000" dirty="0" smtClean="0"/>
              <a:t>előadó: Kovács-Marton Anikó (Ukrajna)</a:t>
            </a:r>
            <a:endParaRPr lang="hu-HU" sz="4000" dirty="0"/>
          </a:p>
        </p:txBody>
      </p:sp>
      <p:pic>
        <p:nvPicPr>
          <p:cNvPr id="25602" name="Picture 2" descr="D:\pályázat\pályázat\2014-15\NTP\NTP-TTM 2015\híradás\Kovács-Marton Anikó_Ukraj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700809"/>
            <a:ext cx="5112568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619672" y="57332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Tehetséggondozás a Beregszászi Bethlen Gábor Magyar Gimnáziumban</a:t>
            </a:r>
          </a:p>
        </p:txBody>
      </p:sp>
    </p:spTree>
    <p:extLst>
      <p:ext uri="{BB962C8B-B14F-4D97-AF65-F5344CB8AC3E}">
        <p14:creationId xmlns:p14="http://schemas.microsoft.com/office/powerpoint/2010/main" val="8583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2870" y="1844824"/>
            <a:ext cx="3754760" cy="1498178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II. Szekció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 előadó:</a:t>
            </a:r>
            <a:br>
              <a:rPr lang="hu-HU" dirty="0" smtClean="0"/>
            </a:br>
            <a:r>
              <a:rPr lang="hu-HU" dirty="0" smtClean="0"/>
              <a:t>Pék László (Szlovákia)</a:t>
            </a:r>
            <a:endParaRPr lang="hu-HU" dirty="0"/>
          </a:p>
        </p:txBody>
      </p:sp>
      <p:pic>
        <p:nvPicPr>
          <p:cNvPr id="26626" name="Picture 2" descr="D:\pályázat\pályázat\2014-15\NTP\NTP-TTM 2015\híradás\Pék László_Szlovák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71" y="548680"/>
            <a:ext cx="4451271" cy="59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4653136"/>
            <a:ext cx="369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Beszámoló a Kincskereső programról és a Felvidéki Tehetségsegítő Tanács tevékenységéről </a:t>
            </a:r>
          </a:p>
        </p:txBody>
      </p:sp>
    </p:spTree>
    <p:extLst>
      <p:ext uri="{BB962C8B-B14F-4D97-AF65-F5344CB8AC3E}">
        <p14:creationId xmlns:p14="http://schemas.microsoft.com/office/powerpoint/2010/main" val="9092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A konferenciát köszönti a vendéglátó intézmény igazgatóhelyettese, Horváth Erika</a:t>
            </a:r>
            <a:endParaRPr lang="hu-HU" sz="3200" dirty="0"/>
          </a:p>
        </p:txBody>
      </p:sp>
      <p:pic>
        <p:nvPicPr>
          <p:cNvPr id="2050" name="Picture 2" descr="D:\pályázat\pályázat\2014-15\NTP\NTP-TTM 2015\híradás\Horváth Eri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II. Szekció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dirty="0" smtClean="0"/>
              <a:t>előadók: </a:t>
            </a:r>
            <a:r>
              <a:rPr lang="hu-HU" sz="3600" dirty="0" err="1" smtClean="0"/>
              <a:t>Gutási</a:t>
            </a:r>
            <a:r>
              <a:rPr lang="hu-HU" sz="3600" dirty="0" smtClean="0"/>
              <a:t> Márta – Csányi Pál (Szerbia)</a:t>
            </a:r>
            <a:endParaRPr lang="hu-HU" sz="3600" dirty="0"/>
          </a:p>
        </p:txBody>
      </p:sp>
      <p:pic>
        <p:nvPicPr>
          <p:cNvPr id="27650" name="Picture 2" descr="D:\pályázat\pályázat\2014-15\NTP\NTP-TTM 2015\híradás\Gutási Márta_Csányi Pál_Szerb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5184575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99592" y="580526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"TEHETSÉGES MUNKA" a </a:t>
            </a:r>
            <a:r>
              <a:rPr lang="hu-HU" sz="2000" dirty="0" err="1"/>
              <a:t>magyarkanizsai</a:t>
            </a:r>
            <a:r>
              <a:rPr lang="hu-HU" sz="2000" dirty="0"/>
              <a:t> </a:t>
            </a:r>
            <a:r>
              <a:rPr lang="hu-HU" sz="2000" dirty="0" err="1"/>
              <a:t>Jovan</a:t>
            </a:r>
            <a:r>
              <a:rPr lang="hu-HU" sz="2000" dirty="0"/>
              <a:t> </a:t>
            </a:r>
            <a:r>
              <a:rPr lang="hu-HU" sz="2000" dirty="0" err="1"/>
              <a:t>Jovanović</a:t>
            </a:r>
            <a:r>
              <a:rPr lang="hu-HU" sz="2000" dirty="0"/>
              <a:t> </a:t>
            </a:r>
            <a:r>
              <a:rPr lang="hu-HU" sz="2000" dirty="0" err="1"/>
              <a:t>Zmaj</a:t>
            </a:r>
            <a:r>
              <a:rPr lang="hu-HU" sz="2000" dirty="0"/>
              <a:t> Általános Iskolában</a:t>
            </a:r>
          </a:p>
        </p:txBody>
      </p:sp>
    </p:spTree>
    <p:extLst>
      <p:ext uri="{BB962C8B-B14F-4D97-AF65-F5344CB8AC3E}">
        <p14:creationId xmlns:p14="http://schemas.microsoft.com/office/powerpoint/2010/main" val="32330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II. Szekció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előadó: Kovács Lajos (Dorog)</a:t>
            </a:r>
            <a:endParaRPr lang="hu-HU" dirty="0"/>
          </a:p>
        </p:txBody>
      </p:sp>
      <p:pic>
        <p:nvPicPr>
          <p:cNvPr id="28674" name="Picture 2" descr="D:\pályázat\pályázat\2014-15\NTP\NTP-TTM 2015\híradás\Kovács Laj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71600" y="573325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Diákkutatások és helytörténet</a:t>
            </a:r>
          </a:p>
        </p:txBody>
      </p:sp>
    </p:spTree>
    <p:extLst>
      <p:ext uri="{BB962C8B-B14F-4D97-AF65-F5344CB8AC3E}">
        <p14:creationId xmlns:p14="http://schemas.microsoft.com/office/powerpoint/2010/main" val="3516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II. Szekció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előadó: Kiss Albert (Zalabér)</a:t>
            </a:r>
            <a:endParaRPr lang="hu-HU" dirty="0"/>
          </a:p>
        </p:txBody>
      </p:sp>
      <p:pic>
        <p:nvPicPr>
          <p:cNvPr id="1026" name="Picture 2" descr="F:\KGYTK konferencia\IMG_0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7"/>
            <a:ext cx="5112568" cy="369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187624" y="566124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</a:t>
            </a:r>
            <a:r>
              <a:rPr lang="hu-HU" sz="2800" dirty="0"/>
              <a:t>Kárpát-medencei KGYTK lehetőségei </a:t>
            </a:r>
          </a:p>
        </p:txBody>
      </p:sp>
    </p:spTree>
    <p:extLst>
      <p:ext uri="{BB962C8B-B14F-4D97-AF65-F5344CB8AC3E}">
        <p14:creationId xmlns:p14="http://schemas.microsoft.com/office/powerpoint/2010/main" val="17314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Díjokleveles iskolák igazgatói</a:t>
            </a:r>
            <a:endParaRPr lang="hu-HU" dirty="0"/>
          </a:p>
        </p:txBody>
      </p:sp>
      <p:pic>
        <p:nvPicPr>
          <p:cNvPr id="29698" name="Picture 2" descr="D:\pályázat\pályázat\2014-15\NTP\NTP-TTM 2015\híradás\díjokleveles iskolák igazgató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62690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8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Díjokleveles pedagógusok</a:t>
            </a:r>
            <a:endParaRPr lang="hu-HU" dirty="0"/>
          </a:p>
        </p:txBody>
      </p:sp>
      <p:pic>
        <p:nvPicPr>
          <p:cNvPr id="30722" name="Picture 2" descr="D:\pályázat\pályázat\2014-15\NTP\NTP-TTM 2015\híradás\díjokleveles pedagógus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696744" cy="47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Referenciaintézmények igazgatói</a:t>
            </a:r>
            <a:endParaRPr lang="hu-HU" dirty="0"/>
          </a:p>
        </p:txBody>
      </p:sp>
      <p:pic>
        <p:nvPicPr>
          <p:cNvPr id="31746" name="Picture 2" descr="D:\pályázat\pályázat\2014-15\NTP\NTP-TTM 2015\híradás\referenciaintézmények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542256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9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Referenciaintézmények igazgatói</a:t>
            </a:r>
            <a:endParaRPr lang="hu-HU" dirty="0"/>
          </a:p>
        </p:txBody>
      </p:sp>
      <p:pic>
        <p:nvPicPr>
          <p:cNvPr id="32770" name="Picture 2" descr="D:\pályázat\pályázat\2014-15\NTP\NTP-TTM 2015\híradás\referenciaintézmének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876032" cy="440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5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Mester és Tanítványa Díjazottak</a:t>
            </a:r>
            <a:endParaRPr lang="hu-HU" dirty="0"/>
          </a:p>
        </p:txBody>
      </p:sp>
      <p:pic>
        <p:nvPicPr>
          <p:cNvPr id="33794" name="Picture 2" descr="D:\pályázat\pályázat\2014-15\NTP\NTP-TTM 2015\híradás\Mester és Tanítvány Díjazott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4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konferencián résztvevő intézmények</a:t>
            </a:r>
            <a:endParaRPr lang="hu-HU" dirty="0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hu-HU" sz="3000" b="1" i="1" dirty="0" smtClean="0"/>
              <a:t>Balmazújváros</a:t>
            </a:r>
            <a:r>
              <a:rPr lang="hu-HU" sz="3000" dirty="0"/>
              <a:t>, Balmazújvárosi Általános </a:t>
            </a:r>
            <a:r>
              <a:rPr lang="hu-HU" sz="3000" dirty="0" smtClean="0"/>
              <a:t>Iskola</a:t>
            </a:r>
            <a:r>
              <a:rPr lang="hu-HU" sz="3000" dirty="0"/>
              <a:t> </a:t>
            </a:r>
          </a:p>
          <a:p>
            <a:r>
              <a:rPr lang="hu-HU" sz="3000" b="1" i="1" dirty="0"/>
              <a:t>Budapest</a:t>
            </a:r>
            <a:r>
              <a:rPr lang="hu-HU" sz="3000" dirty="0"/>
              <a:t>, Rózsakerti Demjén István Református Általános </a:t>
            </a:r>
            <a:r>
              <a:rPr lang="hu-HU" sz="3000" dirty="0" smtClean="0"/>
              <a:t>Iskola</a:t>
            </a:r>
            <a:endParaRPr lang="hu-HU" sz="3000" dirty="0"/>
          </a:p>
          <a:p>
            <a:r>
              <a:rPr lang="hu-HU" sz="3000" b="1" i="1" dirty="0"/>
              <a:t>Dorog</a:t>
            </a:r>
            <a:r>
              <a:rPr lang="hu-HU" sz="3000" dirty="0"/>
              <a:t>, Dorogi </a:t>
            </a:r>
            <a:r>
              <a:rPr lang="hu-HU" sz="3000" dirty="0" err="1"/>
              <a:t>Magyar-Angol</a:t>
            </a:r>
            <a:r>
              <a:rPr lang="hu-HU" sz="3000" dirty="0"/>
              <a:t> Két Tanítási Nyelvű és Sportiskolai Általános Iskola </a:t>
            </a:r>
            <a:r>
              <a:rPr lang="hu-HU" sz="3000" dirty="0"/>
              <a:t> </a:t>
            </a:r>
            <a:r>
              <a:rPr lang="hu-HU" sz="3000" dirty="0" smtClean="0"/>
              <a:t>Zrínyi </a:t>
            </a:r>
            <a:r>
              <a:rPr lang="hu-HU" sz="3000" dirty="0"/>
              <a:t>Ilona Tagiskolája</a:t>
            </a:r>
          </a:p>
          <a:p>
            <a:r>
              <a:rPr lang="hu-HU" sz="3000" b="1" i="1" dirty="0" smtClean="0"/>
              <a:t>Dunaújváros</a:t>
            </a:r>
            <a:r>
              <a:rPr lang="hu-HU" sz="3000" dirty="0"/>
              <a:t>, Dózsa György Általános Iskola</a:t>
            </a:r>
          </a:p>
          <a:p>
            <a:r>
              <a:rPr lang="hu-HU" sz="3000" b="1" i="1" dirty="0" smtClean="0"/>
              <a:t>Hatvan</a:t>
            </a:r>
            <a:r>
              <a:rPr lang="hu-HU" sz="3000" dirty="0"/>
              <a:t>, Kodály Zoltán Értékközvetítő és Képességfejlesztő Általános Iskola</a:t>
            </a:r>
          </a:p>
          <a:p>
            <a:r>
              <a:rPr lang="hu-HU" sz="3000" b="1" i="1" dirty="0" smtClean="0"/>
              <a:t>Karancslapujtő</a:t>
            </a:r>
            <a:r>
              <a:rPr lang="hu-HU" sz="3000" dirty="0"/>
              <a:t>, </a:t>
            </a:r>
            <a:r>
              <a:rPr lang="hu-HU" sz="3000" dirty="0" err="1"/>
              <a:t>Mocsáry</a:t>
            </a:r>
            <a:r>
              <a:rPr lang="hu-HU" sz="3000" dirty="0"/>
              <a:t> Antal Általános Iskola és Alapfokú Művészeti Iskola</a:t>
            </a:r>
          </a:p>
          <a:p>
            <a:r>
              <a:rPr lang="hu-HU" sz="3000" b="1" i="1" dirty="0" smtClean="0"/>
              <a:t>Kisnána</a:t>
            </a:r>
            <a:r>
              <a:rPr lang="hu-HU" sz="3000" dirty="0"/>
              <a:t>, Szent Imre Általános Iskola</a:t>
            </a:r>
          </a:p>
          <a:p>
            <a:r>
              <a:rPr lang="hu-HU" sz="3000" b="1" i="1" dirty="0" smtClean="0"/>
              <a:t>Mány</a:t>
            </a:r>
            <a:r>
              <a:rPr lang="hu-HU" sz="3000" dirty="0"/>
              <a:t>, Hársfadombi Nyelvoktató Német Nemzetiségű Általános </a:t>
            </a:r>
            <a:r>
              <a:rPr lang="hu-HU" sz="3000" dirty="0" smtClean="0"/>
              <a:t>Iskola</a:t>
            </a:r>
          </a:p>
          <a:p>
            <a:r>
              <a:rPr lang="hu-HU" sz="3000" b="1" i="1" dirty="0"/>
              <a:t>Mesztegnyő</a:t>
            </a:r>
            <a:r>
              <a:rPr lang="hu-HU" sz="3000" dirty="0"/>
              <a:t>, Ladi János Általános Iskola </a:t>
            </a:r>
          </a:p>
          <a:p>
            <a:r>
              <a:rPr lang="hu-HU" sz="3000" b="1" i="1" dirty="0"/>
              <a:t>Orosháza,</a:t>
            </a:r>
            <a:r>
              <a:rPr lang="hu-HU" sz="3000" dirty="0"/>
              <a:t> Orosházi Református Két Tanítási Nyelvű Általános Iskola</a:t>
            </a:r>
          </a:p>
          <a:p>
            <a:r>
              <a:rPr lang="hu-HU" sz="3000" b="1" i="1" dirty="0" smtClean="0"/>
              <a:t>Osztopán</a:t>
            </a:r>
            <a:r>
              <a:rPr lang="hu-HU" sz="3000" dirty="0"/>
              <a:t>, Somogyjádi Illyés Gyula Általános Iskola és Alapfokú Művészeti Iskola  Osztopáni Tagiskolája</a:t>
            </a:r>
          </a:p>
          <a:p>
            <a:r>
              <a:rPr lang="hu-HU" sz="3000" b="1" i="1" dirty="0" smtClean="0"/>
              <a:t>Százhalombatta</a:t>
            </a:r>
            <a:r>
              <a:rPr lang="hu-HU" sz="3000" dirty="0"/>
              <a:t>, Százhalombattai Arany János Általános Iskola és Gimnázium</a:t>
            </a:r>
          </a:p>
          <a:p>
            <a:r>
              <a:rPr lang="hu-HU" sz="3000" b="1" i="1" dirty="0" smtClean="0"/>
              <a:t>Székesfehérvár</a:t>
            </a:r>
            <a:r>
              <a:rPr lang="hu-HU" sz="3000" dirty="0"/>
              <a:t>, Székesfehérvári Vasvári Pál Általános Iskola</a:t>
            </a:r>
          </a:p>
          <a:p>
            <a:r>
              <a:rPr lang="hu-HU" sz="3000" b="1" i="1" dirty="0" smtClean="0"/>
              <a:t>Zalabér</a:t>
            </a:r>
            <a:r>
              <a:rPr lang="hu-HU" sz="3000" dirty="0"/>
              <a:t>, Zalabéri Általános Iskola és Alapfokú Művészeti Iskola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15" name="Tartalom helye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hu-HU" sz="3500" b="1" dirty="0"/>
              <a:t>határon túli tehetségpontok:</a:t>
            </a:r>
            <a:endParaRPr lang="hu-HU" sz="3500" dirty="0"/>
          </a:p>
          <a:p>
            <a:pPr lvl="1"/>
            <a:r>
              <a:rPr lang="hu-HU" sz="3000" b="1" i="1" dirty="0" smtClean="0"/>
              <a:t>Galánta</a:t>
            </a:r>
            <a:r>
              <a:rPr lang="hu-HU" sz="3000" b="1" i="1" dirty="0"/>
              <a:t>,</a:t>
            </a:r>
            <a:r>
              <a:rPr lang="hu-HU" sz="3000" dirty="0"/>
              <a:t> Szlovákiai Magyar Pedagógusok Szövetsége Regionális Pedagógiai Központ, Szlovákia</a:t>
            </a:r>
          </a:p>
          <a:p>
            <a:pPr lvl="1"/>
            <a:r>
              <a:rPr lang="hu-HU" sz="3000" b="1" i="1" dirty="0" smtClean="0"/>
              <a:t>Beregszász</a:t>
            </a:r>
            <a:r>
              <a:rPr lang="hu-HU" sz="3000" dirty="0"/>
              <a:t>, Beregszászi Bethlen Gábor Magyar Gimnázium, Ukrajna</a:t>
            </a:r>
          </a:p>
          <a:p>
            <a:pPr lvl="1"/>
            <a:r>
              <a:rPr lang="hu-HU" sz="3000" b="1" i="1" dirty="0" smtClean="0"/>
              <a:t>Magyarkanizsa</a:t>
            </a:r>
            <a:r>
              <a:rPr lang="hu-HU" sz="3000" dirty="0"/>
              <a:t>, </a:t>
            </a:r>
            <a:r>
              <a:rPr lang="hu-HU" sz="3000" dirty="0" err="1"/>
              <a:t>Jovan</a:t>
            </a:r>
            <a:r>
              <a:rPr lang="hu-HU" sz="3000" dirty="0"/>
              <a:t> </a:t>
            </a:r>
            <a:r>
              <a:rPr lang="hu-HU" sz="3000" dirty="0" err="1"/>
              <a:t>Jovanovic</a:t>
            </a:r>
            <a:r>
              <a:rPr lang="hu-HU" sz="3000" dirty="0"/>
              <a:t> </a:t>
            </a:r>
            <a:r>
              <a:rPr lang="hu-HU" sz="3000" dirty="0" err="1"/>
              <a:t>Zmaj</a:t>
            </a:r>
            <a:r>
              <a:rPr lang="hu-HU" sz="3000" dirty="0"/>
              <a:t> Általános Iskola Magyarkanizsa, Szerbia</a:t>
            </a:r>
          </a:p>
          <a:p>
            <a:r>
              <a:rPr lang="hu-HU" sz="3500" b="1" dirty="0" smtClean="0"/>
              <a:t>Plenáris előadók által képviselt intézmények</a:t>
            </a:r>
          </a:p>
          <a:p>
            <a:pPr lvl="1"/>
            <a:r>
              <a:rPr lang="hu-HU" sz="3100" b="1" dirty="0" smtClean="0"/>
              <a:t>EMET</a:t>
            </a:r>
          </a:p>
          <a:p>
            <a:pPr lvl="1"/>
            <a:r>
              <a:rPr lang="hu-HU" sz="3200" b="1" dirty="0"/>
              <a:t>European </a:t>
            </a:r>
            <a:r>
              <a:rPr lang="hu-HU" sz="3200" b="1" dirty="0" err="1"/>
              <a:t>Talent</a:t>
            </a:r>
            <a:r>
              <a:rPr lang="hu-HU" sz="3200" b="1" dirty="0"/>
              <a:t> Centre</a:t>
            </a:r>
          </a:p>
          <a:p>
            <a:pPr lvl="1"/>
            <a:r>
              <a:rPr lang="hu-HU" sz="3100" b="1" dirty="0"/>
              <a:t>KGYTK Tehetségsegítő Tanács</a:t>
            </a:r>
          </a:p>
          <a:p>
            <a:pPr lvl="1"/>
            <a:r>
              <a:rPr lang="hu-HU" sz="3100" b="1" dirty="0" smtClean="0"/>
              <a:t>MATEHETSZ</a:t>
            </a:r>
            <a:endParaRPr lang="hu-HU" sz="3100" b="1" dirty="0"/>
          </a:p>
          <a:p>
            <a:pPr lvl="1"/>
            <a:r>
              <a:rPr lang="hu-HU" sz="3100" b="1" dirty="0" smtClean="0"/>
              <a:t>Magyar Tehetséggondozó Társaság</a:t>
            </a:r>
          </a:p>
          <a:p>
            <a:pPr lvl="1"/>
            <a:r>
              <a:rPr lang="hu-HU" sz="3100" b="1" dirty="0" smtClean="0"/>
              <a:t>Pannon Egyetem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16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„</a:t>
            </a:r>
            <a:r>
              <a:rPr lang="hu-HU" sz="3600" dirty="0" smtClean="0"/>
              <a:t>A kilenc csodaszarvas” című román népballadát szavalja </a:t>
            </a:r>
            <a:r>
              <a:rPr lang="hu-HU" sz="3600" dirty="0" err="1" smtClean="0"/>
              <a:t>Zsohár</a:t>
            </a:r>
            <a:r>
              <a:rPr lang="hu-HU" sz="3600" dirty="0" smtClean="0"/>
              <a:t> Veronika (7.o.)</a:t>
            </a:r>
            <a:endParaRPr lang="hu-HU" sz="3600" dirty="0"/>
          </a:p>
        </p:txBody>
      </p:sp>
      <p:pic>
        <p:nvPicPr>
          <p:cNvPr id="3074" name="Picture 2" descr="D:\pályázat\pályázat\2014-15\NTP\NTP-TTM 2015\híradás\Zsohár Veroni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5" y="1600200"/>
            <a:ext cx="56720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Plenáris ülésterem</a:t>
            </a:r>
            <a:endParaRPr lang="hu-HU" dirty="0"/>
          </a:p>
        </p:txBody>
      </p:sp>
      <p:pic>
        <p:nvPicPr>
          <p:cNvPr id="23556" name="Picture 4" descr="D:\pályázat\pályázat\2014-15\NTP\NTP-TTM 2015\híradás\KGYTK módszertani konferencia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984776" cy="51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Plenáris ülésterem</a:t>
            </a:r>
            <a:endParaRPr lang="hu-HU" dirty="0"/>
          </a:p>
        </p:txBody>
      </p:sp>
      <p:pic>
        <p:nvPicPr>
          <p:cNvPr id="35842" name="Picture 2" descr="D:\pályázat\pályázat\2014-15\NTP\NTP-TTM 2015\híradás\KGYTK módszertani konferenci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Plenáris előadó</a:t>
            </a:r>
            <a:br>
              <a:rPr lang="hu-HU" dirty="0" smtClean="0"/>
            </a:br>
            <a:r>
              <a:rPr lang="hu-HU" dirty="0" smtClean="0"/>
              <a:t>Dr. </a:t>
            </a:r>
            <a:r>
              <a:rPr lang="hu-HU" dirty="0" err="1" smtClean="0"/>
              <a:t>Szvathné</a:t>
            </a:r>
            <a:r>
              <a:rPr lang="hu-HU" dirty="0" smtClean="0"/>
              <a:t> dr. Szalay Márta - EMET</a:t>
            </a:r>
            <a:endParaRPr lang="hu-HU" dirty="0"/>
          </a:p>
        </p:txBody>
      </p:sp>
      <p:pic>
        <p:nvPicPr>
          <p:cNvPr id="4098" name="Picture 2" descr="D:\pályázat\pályázat\2014-15\NTP\NTP-TTM 2015\híradás\Dr. Szvathné dr. Szalay Már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99" y="1700807"/>
            <a:ext cx="5832648" cy="437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835696" y="6237312"/>
            <a:ext cx="6218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 Nemzeti Tehetség Program bemutatása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9106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Plenáris előadó </a:t>
            </a:r>
            <a:br>
              <a:rPr lang="hu-HU" dirty="0" smtClean="0"/>
            </a:br>
            <a:r>
              <a:rPr lang="hu-HU" dirty="0" err="1" smtClean="0"/>
              <a:t>Fuszek</a:t>
            </a:r>
            <a:r>
              <a:rPr lang="hu-HU" dirty="0" smtClean="0"/>
              <a:t> Csilla - European </a:t>
            </a:r>
            <a:r>
              <a:rPr lang="hu-HU" dirty="0" err="1"/>
              <a:t>Talent</a:t>
            </a:r>
            <a:r>
              <a:rPr lang="hu-HU" dirty="0"/>
              <a:t> Centre</a:t>
            </a:r>
          </a:p>
        </p:txBody>
      </p:sp>
      <p:pic>
        <p:nvPicPr>
          <p:cNvPr id="5122" name="Picture 2" descr="D:\pályázat\pályázat\2014-15\NTP\NTP-TTM 2015\híradás\Fuszek Csil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5616624" cy="421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43608" y="6021288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Az Európai Tehetséghálózat lehetőségei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1155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Plenáris előadó </a:t>
            </a:r>
            <a:br>
              <a:rPr lang="hu-HU" dirty="0" smtClean="0"/>
            </a:br>
            <a:r>
              <a:rPr lang="hu-HU" sz="4000" dirty="0" smtClean="0"/>
              <a:t>Dr. Balogh László </a:t>
            </a:r>
            <a:r>
              <a:rPr lang="hu-HU" sz="4000" dirty="0" smtClean="0"/>
              <a:t>- Magyar Tehetséggondozó Társaság</a:t>
            </a:r>
            <a:endParaRPr lang="hu-HU" sz="4000" dirty="0"/>
          </a:p>
        </p:txBody>
      </p:sp>
      <p:pic>
        <p:nvPicPr>
          <p:cNvPr id="7171" name="Picture 3" descr="D:\pályázat\pályázat\2014-15\NTP\NTP-TTM 2015\híradás\Dr. Balogh Lászl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26455"/>
            <a:ext cx="6482922" cy="419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51720" y="602128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A család szerepe a tehetséggondozásban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155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291</Words>
  <Application>Microsoft Office PowerPoint</Application>
  <PresentationFormat>Diavetítés a képernyőre (4:3 oldalarány)</PresentationFormat>
  <Paragraphs>78</Paragraphs>
  <Slides>38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Office-téma</vt:lpstr>
      <vt:lpstr>KGYTK Országos tehetségsegítő módszertani konferencia</vt:lpstr>
      <vt:lpstr>PowerPoint bemutató</vt:lpstr>
      <vt:lpstr>A konferenciát köszönti a vendéglátó intézmény igazgatóhelyettese, Horváth Erika</vt:lpstr>
      <vt:lpstr>„A kilenc csodaszarvas” című román népballadát szavalja Zsohár Veronika (7.o.)</vt:lpstr>
      <vt:lpstr>Plenáris ülésterem</vt:lpstr>
      <vt:lpstr>Plenáris ülésterem</vt:lpstr>
      <vt:lpstr>Plenáris előadó Dr. Szvathné dr. Szalay Márta - EMET</vt:lpstr>
      <vt:lpstr>Plenáris előadó  Fuszek Csilla - European Talent Centre</vt:lpstr>
      <vt:lpstr>Plenáris előadó  Dr. Balogh László - Magyar Tehetséggondozó Társaság</vt:lpstr>
      <vt:lpstr>„Jövevények és vándorok kőbe vésett dorogi történelméből” Sajtos Liliána 4.o. </vt:lpstr>
      <vt:lpstr>Népdalcsokor  Kobulniczky Orsolya 8.o.</vt:lpstr>
      <vt:lpstr>Plenáris előadó  Bajor Péter MATEHETSZ</vt:lpstr>
      <vt:lpstr>Plenáris előadó  Dr. Zsolnai Józsefné dr. Mátyási Mária Pannon Egyetem</vt:lpstr>
      <vt:lpstr>Plenáris előadó  Kiss Albert KGYTK TT </vt:lpstr>
      <vt:lpstr>„Portfólió készítése a kémia tanulásához” Németh Richárd – Nyári Patrik 8. o.- </vt:lpstr>
      <vt:lpstr>Galéria</vt:lpstr>
      <vt:lpstr>Galéria</vt:lpstr>
      <vt:lpstr>Galéria</vt:lpstr>
      <vt:lpstr>Galéria</vt:lpstr>
      <vt:lpstr>Galéria</vt:lpstr>
      <vt:lpstr>Népdalcsokor, Dézsi Réka 7.o.</vt:lpstr>
      <vt:lpstr>I. Szekció  A család szerepe a tehetséggondozásban - KGYTK referenciaintézmények és díjokleveles iskolák </vt:lpstr>
      <vt:lpstr>I. Szekció előadó: Dankó József (Dorog)</vt:lpstr>
      <vt:lpstr>I. Szekció előadó: Bakonyi Anikó (Megyer)</vt:lpstr>
      <vt:lpstr>I. Szekció előadó: Fenesné Tóth Ágnes (Karancslapujtő)</vt:lpstr>
      <vt:lpstr>I. Szekció előadó: Tóthné Dobi Éva (Balmazújváros)</vt:lpstr>
      <vt:lpstr>II. Szekció  A tehetséggondozás módszertana - Határon túli és hazai tehetségpontok </vt:lpstr>
      <vt:lpstr>II. Szekció előadó: Kovács-Marton Anikó (Ukrajna)</vt:lpstr>
      <vt:lpstr>II. Szekció  előadó: Pék László (Szlovákia)</vt:lpstr>
      <vt:lpstr>II. Szekció előadók: Gutási Márta – Csányi Pál (Szerbia)</vt:lpstr>
      <vt:lpstr>II. Szekció előadó: Kovács Lajos (Dorog)</vt:lpstr>
      <vt:lpstr>II. Szekció előadó: Kiss Albert (Zalabér)</vt:lpstr>
      <vt:lpstr>Díjokleveles iskolák igazgatói</vt:lpstr>
      <vt:lpstr>Díjokleveles pedagógusok</vt:lpstr>
      <vt:lpstr>Referenciaintézmények igazgatói</vt:lpstr>
      <vt:lpstr>Referenciaintézmények igazgatói</vt:lpstr>
      <vt:lpstr>Mester és Tanítványa Díjazottak</vt:lpstr>
      <vt:lpstr>A konferencián résztvevő intézmények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KGYTK Országos tehetségsegítő módszertani konferencia</dc:title>
  <dc:creator>Felhasználó</dc:creator>
  <cp:lastModifiedBy>Felhasználó</cp:lastModifiedBy>
  <cp:revision>19</cp:revision>
  <dcterms:created xsi:type="dcterms:W3CDTF">2015-06-15T19:07:54Z</dcterms:created>
  <dcterms:modified xsi:type="dcterms:W3CDTF">2015-06-16T12:56:33Z</dcterms:modified>
</cp:coreProperties>
</file>