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diagrams/colors11.xml" ContentType="application/vnd.openxmlformats-officedocument.drawingml.diagramColors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diagrams/layout9.xml" ContentType="application/vnd.openxmlformats-officedocument.drawingml.diagramLayout+xml"/>
  <Override PartName="/ppt/diagrams/data13.xml" ContentType="application/vnd.openxmlformats-officedocument.drawingml.diagramData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diagrams/colors8.xml" ContentType="application/vnd.openxmlformats-officedocument.drawingml.diagramColors+xml"/>
  <Override PartName="/ppt/diagrams/quickStyle13.xml" ContentType="application/vnd.openxmlformats-officedocument.drawingml.diagramStyle+xml"/>
  <Override PartName="/ppt/diagrams/drawing14.xml" ContentType="application/vnd.ms-office.drawingml.diagramDrawing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diagrams/drawing7.xml" ContentType="application/vnd.ms-office.drawingml.diagramDrawing+xml"/>
  <Override PartName="/ppt/diagrams/layout13.xml" ContentType="application/vnd.openxmlformats-officedocument.drawingml.diagramLayout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diagrams/colors4.xml" ContentType="application/vnd.openxmlformats-officedocument.drawingml.diagramColors+xml"/>
  <Override PartName="/ppt/diagrams/quickStyle7.xml" ContentType="application/vnd.openxmlformats-officedocument.drawingml.diagramStyle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diagrams/drawing3.xml" ContentType="application/vnd.ms-office.drawingml.diagramDrawing+xml"/>
  <Default Extension="png" ContentType="image/png"/>
  <Override PartName="/ppt/diagrams/colors12.xml" ContentType="application/vnd.openxmlformats-officedocument.drawingml.diagramColors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diagrams/data14.xml" ContentType="application/vnd.openxmlformats-officedocument.drawingml.diagramData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Override PartName="/ppt/diagrams/layout8.xml" ContentType="application/vnd.openxmlformats-officedocument.drawingml.diagramLayout+xml"/>
  <Override PartName="/ppt/diagrams/data12.xml" ContentType="application/vnd.openxmlformats-officedocument.drawingml.diagramData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diagrams/layout6.xml" ContentType="application/vnd.openxmlformats-officedocument.drawingml.diagramLayout+xml"/>
  <Override PartName="/ppt/diagrams/data9.xml" ContentType="application/vnd.openxmlformats-officedocument.drawingml.diagramData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diagrams/layout4.xml" ContentType="application/vnd.openxmlformats-officedocument.drawingml.diagramLayout+xml"/>
  <Override PartName="/ppt/diagrams/data7.xml" ContentType="application/vnd.openxmlformats-officedocument.drawingml.diagramData+xml"/>
  <Override PartName="/ppt/diagrams/colors9.xml" ContentType="application/vnd.openxmlformats-officedocument.drawingml.diagramColors+xml"/>
  <Override PartName="/ppt/diagrams/quickStyle14.xml" ContentType="application/vnd.openxmlformats-officedocument.drawingml.diagramStyle+xml"/>
  <Override PartName="/ppt/slideLayouts/slideLayout10.xml" ContentType="application/vnd.openxmlformats-officedocument.presentationml.slideLayout+xml"/>
  <Override PartName="/ppt/diagrams/layout2.xml" ContentType="application/vnd.openxmlformats-officedocument.drawingml.diagramLayout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diagrams/drawing8.xml" ContentType="application/vnd.ms-office.drawingml.diagramDrawing+xml"/>
  <Override PartName="/ppt/diagrams/quickStyle12.xml" ContentType="application/vnd.openxmlformats-officedocument.drawingml.diagramStyle+xml"/>
  <Override PartName="/ppt/diagrams/drawing13.xml" ContentType="application/vnd.ms-office.drawingml.diagramDrawing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drawing6.xml" ContentType="application/vnd.ms-office.drawingml.diagramDrawing+xml"/>
  <Override PartName="/ppt/diagrams/quickStyle8.xml" ContentType="application/vnd.openxmlformats-officedocument.drawingml.diagramStyle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diagrams/layout14.xml" ContentType="application/vnd.openxmlformats-officedocument.drawingml.diagramLayou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diagrams/data1.xml" ContentType="application/vnd.openxmlformats-officedocument.drawingml.diagramData+xml"/>
  <Override PartName="/ppt/diagrams/colors3.xml" ContentType="application/vnd.openxmlformats-officedocument.drawingml.diagramColors+xml"/>
  <Override PartName="/ppt/diagrams/drawing4.xml" ContentType="application/vnd.ms-office.drawingml.diagramDrawing+xml"/>
  <Override PartName="/ppt/diagrams/quickStyle6.xml" ContentType="application/vnd.openxmlformats-officedocument.drawingml.diagramStyle+xml"/>
  <Override PartName="/ppt/diagrams/layout12.xml" ContentType="application/vnd.openxmlformats-officedocument.drawingml.diagramLayou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colors1.xml" ContentType="application/vnd.openxmlformats-officedocument.drawingml.diagramColors+xml"/>
  <Override PartName="/ppt/diagrams/quickStyle4.xml" ContentType="application/vnd.openxmlformats-officedocument.drawingml.diagramStyle+xml"/>
  <Override PartName="/ppt/diagrams/layout10.xml" ContentType="application/vnd.openxmlformats-officedocument.drawingml.diagramLayout+xml"/>
  <Override PartName="/ppt/diagrams/colors13.xml" ContentType="application/vnd.openxmlformats-officedocument.drawingml.diagramColors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diagrams/data11.xml" ContentType="application/vnd.openxmlformats-officedocument.drawingml.diagramData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diagrams/drawing9.xml" ContentType="application/vnd.ms-office.drawingml.diagramDrawing+xml"/>
  <Override PartName="/ppt/diagrams/colors6.xml" ContentType="application/vnd.openxmlformats-officedocument.drawingml.diagramColors+xml"/>
  <Override PartName="/ppt/diagrams/quickStyle9.xml" ContentType="application/vnd.openxmlformats-officedocument.drawingml.diagramStyle+xml"/>
  <Override PartName="/ppt/diagrams/quickStyle11.xml" ContentType="application/vnd.openxmlformats-officedocument.drawingml.diagramStyle+xml"/>
  <Override PartName="/ppt/diagrams/drawing12.xml" ContentType="application/vnd.ms-office.drawingml.diagramDrawing+xml"/>
  <Override PartName="/ppt/slides/slide7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diagrams/layout11.xml" ContentType="application/vnd.openxmlformats-officedocument.drawingml.diagramLayout+xml"/>
  <Override PartName="/ppt/diagrams/colors14.xml" ContentType="application/vnd.openxmlformats-officedocument.drawingml.diagramColors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notesSlides/notesSlide1.xml" ContentType="application/vnd.openxmlformats-officedocument.presentationml.notesSlide+xml"/>
  <Override PartName="/ppt/diagrams/colors2.xml" ContentType="application/vnd.openxmlformats-officedocument.drawingml.diagramColors+xml"/>
  <Override PartName="/ppt/diagrams/quickStyle5.xml" ContentType="application/vnd.openxmlformats-officedocument.drawingml.diagram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Layouts/slideLayout5.xml" ContentType="application/vnd.openxmlformats-officedocument.presentationml.slideLayout+xml"/>
  <Override PartName="/ppt/diagrams/drawing1.xml" ContentType="application/vnd.ms-office.drawingml.diagramDrawing+xml"/>
  <Override PartName="/ppt/diagrams/colors10.xml" ContentType="application/vnd.openxmlformats-officedocument.drawingml.diagramColor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sldIdLst>
    <p:sldId id="256" r:id="rId2"/>
    <p:sldId id="257" r:id="rId3"/>
    <p:sldId id="334" r:id="rId4"/>
    <p:sldId id="335" r:id="rId5"/>
    <p:sldId id="336" r:id="rId6"/>
    <p:sldId id="337" r:id="rId7"/>
    <p:sldId id="338" r:id="rId8"/>
    <p:sldId id="339" r:id="rId9"/>
    <p:sldId id="340" r:id="rId10"/>
    <p:sldId id="258" r:id="rId11"/>
    <p:sldId id="259" r:id="rId12"/>
    <p:sldId id="269" r:id="rId13"/>
    <p:sldId id="260" r:id="rId14"/>
    <p:sldId id="261" r:id="rId15"/>
    <p:sldId id="262" r:id="rId16"/>
    <p:sldId id="264" r:id="rId17"/>
    <p:sldId id="265" r:id="rId18"/>
    <p:sldId id="315" r:id="rId19"/>
    <p:sldId id="316" r:id="rId20"/>
    <p:sldId id="317" r:id="rId21"/>
    <p:sldId id="326" r:id="rId22"/>
    <p:sldId id="327" r:id="rId23"/>
    <p:sldId id="318" r:id="rId24"/>
    <p:sldId id="331" r:id="rId25"/>
    <p:sldId id="328" r:id="rId26"/>
    <p:sldId id="321" r:id="rId27"/>
    <p:sldId id="325" r:id="rId28"/>
    <p:sldId id="329" r:id="rId29"/>
    <p:sldId id="348" r:id="rId30"/>
    <p:sldId id="333" r:id="rId31"/>
    <p:sldId id="341" r:id="rId32"/>
    <p:sldId id="342" r:id="rId33"/>
    <p:sldId id="352" r:id="rId34"/>
    <p:sldId id="343" r:id="rId35"/>
    <p:sldId id="344" r:id="rId36"/>
    <p:sldId id="345" r:id="rId37"/>
    <p:sldId id="346" r:id="rId38"/>
    <p:sldId id="347" r:id="rId39"/>
    <p:sldId id="322" r:id="rId40"/>
    <p:sldId id="324" r:id="rId41"/>
    <p:sldId id="323" r:id="rId42"/>
    <p:sldId id="350" r:id="rId43"/>
    <p:sldId id="270" r:id="rId44"/>
    <p:sldId id="271" r:id="rId45"/>
    <p:sldId id="283" r:id="rId46"/>
    <p:sldId id="300" r:id="rId47"/>
    <p:sldId id="305" r:id="rId48"/>
    <p:sldId id="311" r:id="rId49"/>
    <p:sldId id="313" r:id="rId50"/>
    <p:sldId id="351" r:id="rId51"/>
    <p:sldId id="272" r:id="rId52"/>
    <p:sldId id="273" r:id="rId53"/>
    <p:sldId id="354" r:id="rId54"/>
    <p:sldId id="355" r:id="rId55"/>
    <p:sldId id="353" r:id="rId56"/>
    <p:sldId id="332" r:id="rId57"/>
  </p:sldIdLst>
  <p:sldSz cx="9144000" cy="6858000" type="screen4x3"/>
  <p:notesSz cx="6858000" cy="9144000"/>
  <p:defaultTextStyle>
    <a:defPPr>
      <a:defRPr lang="hu-H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49" autoAdjust="0"/>
  </p:normalViewPr>
  <p:slideViewPr>
    <p:cSldViewPr>
      <p:cViewPr>
        <p:scale>
          <a:sx n="56" d="100"/>
          <a:sy n="56" d="100"/>
        </p:scale>
        <p:origin x="-3204" y="-125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iagrams/_rels/data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diagrams/_rels/drawing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image" Target="../media/image83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87C59D5-2908-426E-9930-FC73FB58FD9A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C831D2F-B727-43D4-B83A-257D112ACFA1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dirty="0" smtClean="0"/>
            <a:t>SZÍN-VONAL Alapfokú Művészeti Iskola</a:t>
          </a:r>
          <a:endParaRPr lang="hu-HU" dirty="0"/>
        </a:p>
      </dgm:t>
    </dgm:pt>
    <dgm:pt modelId="{9D7B29D9-67B5-4AD4-9580-B895E880D339}" type="parTrans" cxnId="{50DFD381-1D44-4A93-BC44-50244CDB5C6B}">
      <dgm:prSet/>
      <dgm:spPr/>
      <dgm:t>
        <a:bodyPr/>
        <a:lstStyle/>
        <a:p>
          <a:endParaRPr lang="hu-HU"/>
        </a:p>
      </dgm:t>
    </dgm:pt>
    <dgm:pt modelId="{76011C71-9955-490C-9ABB-28F952D946C1}" type="sibTrans" cxnId="{50DFD381-1D44-4A93-BC44-50244CDB5C6B}">
      <dgm:prSet/>
      <dgm:spPr/>
      <dgm:t>
        <a:bodyPr/>
        <a:lstStyle/>
        <a:p>
          <a:endParaRPr lang="hu-HU"/>
        </a:p>
      </dgm:t>
    </dgm:pt>
    <dgm:pt modelId="{715297BB-DE5C-4BD4-9F1E-5AB15BD9A2F8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dirty="0" smtClean="0"/>
            <a:t>Szín és Vonal Művészetoktatási közhasznú alapítvány</a:t>
          </a:r>
          <a:endParaRPr lang="hu-HU" dirty="0"/>
        </a:p>
      </dgm:t>
    </dgm:pt>
    <dgm:pt modelId="{61B4B082-7A2A-41ED-8BD9-DE7D6A1EB044}" type="parTrans" cxnId="{BD355CA6-37ED-4792-A901-D741D80D5F13}">
      <dgm:prSet/>
      <dgm:spPr/>
      <dgm:t>
        <a:bodyPr/>
        <a:lstStyle/>
        <a:p>
          <a:endParaRPr lang="hu-HU"/>
        </a:p>
      </dgm:t>
    </dgm:pt>
    <dgm:pt modelId="{BF0D0BAB-07FC-4454-9BFF-A592C3078EEA}" type="sibTrans" cxnId="{BD355CA6-37ED-4792-A901-D741D80D5F13}">
      <dgm:prSet/>
      <dgm:spPr/>
      <dgm:t>
        <a:bodyPr/>
        <a:lstStyle/>
        <a:p>
          <a:endParaRPr lang="hu-HU"/>
        </a:p>
      </dgm:t>
    </dgm:pt>
    <dgm:pt modelId="{59B33631-7B97-43C9-8035-E50D230FCABB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dirty="0" smtClean="0"/>
            <a:t>Vizuális Pedagógiai Műhely</a:t>
          </a:r>
          <a:endParaRPr lang="hu-HU" dirty="0"/>
        </a:p>
      </dgm:t>
    </dgm:pt>
    <dgm:pt modelId="{DB9395B4-46DE-4AFC-9771-95D2E730F76A}" type="parTrans" cxnId="{330E0E36-2DAB-4AD8-B7F1-D97AC283B791}">
      <dgm:prSet/>
      <dgm:spPr/>
      <dgm:t>
        <a:bodyPr/>
        <a:lstStyle/>
        <a:p>
          <a:endParaRPr lang="hu-HU"/>
        </a:p>
      </dgm:t>
    </dgm:pt>
    <dgm:pt modelId="{2FBE65E2-2341-4267-93DA-6C4C530B7F0F}" type="sibTrans" cxnId="{330E0E36-2DAB-4AD8-B7F1-D97AC283B791}">
      <dgm:prSet/>
      <dgm:spPr/>
      <dgm:t>
        <a:bodyPr/>
        <a:lstStyle/>
        <a:p>
          <a:endParaRPr lang="hu-HU"/>
        </a:p>
      </dgm:t>
    </dgm:pt>
    <dgm:pt modelId="{A1E7DE27-568D-49BC-9A7C-A8FBE0CA5D41}" type="pres">
      <dgm:prSet presAssocID="{787C59D5-2908-426E-9930-FC73FB58FD9A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ABBACF7-6F8C-43BB-A545-6BBCFBCA84C6}" type="pres">
      <dgm:prSet presAssocID="{DC831D2F-B727-43D4-B83A-257D112ACFA1}" presName="parentLin" presStyleCnt="0"/>
      <dgm:spPr/>
    </dgm:pt>
    <dgm:pt modelId="{8485C239-3166-435C-84C7-05D94580379B}" type="pres">
      <dgm:prSet presAssocID="{DC831D2F-B727-43D4-B83A-257D112ACFA1}" presName="parentLeftMargin" presStyleLbl="node1" presStyleIdx="0" presStyleCnt="3"/>
      <dgm:spPr/>
      <dgm:t>
        <a:bodyPr/>
        <a:lstStyle/>
        <a:p>
          <a:endParaRPr lang="hu-HU"/>
        </a:p>
      </dgm:t>
    </dgm:pt>
    <dgm:pt modelId="{D7FA324C-D29D-43E3-AF70-BAB9E7F8C588}" type="pres">
      <dgm:prSet presAssocID="{DC831D2F-B727-43D4-B83A-257D112ACFA1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D32EB83-B315-410A-BE43-05F719F23667}" type="pres">
      <dgm:prSet presAssocID="{DC831D2F-B727-43D4-B83A-257D112ACFA1}" presName="negativeSpace" presStyleCnt="0"/>
      <dgm:spPr/>
    </dgm:pt>
    <dgm:pt modelId="{B4B64A81-B2F4-4D2B-A0EE-265FBDC74DEA}" type="pres">
      <dgm:prSet presAssocID="{DC831D2F-B727-43D4-B83A-257D112ACFA1}" presName="childText" presStyleLbl="conFgAcc1" presStyleIdx="0" presStyleCnt="3">
        <dgm:presLayoutVars>
          <dgm:bulletEnabled val="1"/>
        </dgm:presLayoutVars>
      </dgm:prSet>
      <dgm:spPr/>
    </dgm:pt>
    <dgm:pt modelId="{6AA6B8EE-18CC-4E07-BE4B-0D3E9446003A}" type="pres">
      <dgm:prSet presAssocID="{76011C71-9955-490C-9ABB-28F952D946C1}" presName="spaceBetweenRectangles" presStyleCnt="0"/>
      <dgm:spPr/>
    </dgm:pt>
    <dgm:pt modelId="{745E481A-3366-44AD-953D-5E7238D0EEAC}" type="pres">
      <dgm:prSet presAssocID="{715297BB-DE5C-4BD4-9F1E-5AB15BD9A2F8}" presName="parentLin" presStyleCnt="0"/>
      <dgm:spPr/>
    </dgm:pt>
    <dgm:pt modelId="{E46C00AE-7A6D-42CE-8E60-CFFEB25A9922}" type="pres">
      <dgm:prSet presAssocID="{715297BB-DE5C-4BD4-9F1E-5AB15BD9A2F8}" presName="parentLeftMargin" presStyleLbl="node1" presStyleIdx="0" presStyleCnt="3"/>
      <dgm:spPr/>
      <dgm:t>
        <a:bodyPr/>
        <a:lstStyle/>
        <a:p>
          <a:endParaRPr lang="hu-HU"/>
        </a:p>
      </dgm:t>
    </dgm:pt>
    <dgm:pt modelId="{CE22887F-7625-4935-A237-C05317ACB5A2}" type="pres">
      <dgm:prSet presAssocID="{715297BB-DE5C-4BD4-9F1E-5AB15BD9A2F8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BDE8BBE-ADEF-410D-ACF7-79653A25A79A}" type="pres">
      <dgm:prSet presAssocID="{715297BB-DE5C-4BD4-9F1E-5AB15BD9A2F8}" presName="negativeSpace" presStyleCnt="0"/>
      <dgm:spPr/>
    </dgm:pt>
    <dgm:pt modelId="{1C93AE0C-FA12-4E41-A477-79602A31A137}" type="pres">
      <dgm:prSet presAssocID="{715297BB-DE5C-4BD4-9F1E-5AB15BD9A2F8}" presName="childText" presStyleLbl="conFgAcc1" presStyleIdx="1" presStyleCnt="3">
        <dgm:presLayoutVars>
          <dgm:bulletEnabled val="1"/>
        </dgm:presLayoutVars>
      </dgm:prSet>
      <dgm:spPr/>
    </dgm:pt>
    <dgm:pt modelId="{299D9AFC-0955-45F7-9EAF-9F51571585E0}" type="pres">
      <dgm:prSet presAssocID="{BF0D0BAB-07FC-4454-9BFF-A592C3078EEA}" presName="spaceBetweenRectangles" presStyleCnt="0"/>
      <dgm:spPr/>
    </dgm:pt>
    <dgm:pt modelId="{8D29A204-F0B6-416E-90C1-EC1189C95639}" type="pres">
      <dgm:prSet presAssocID="{59B33631-7B97-43C9-8035-E50D230FCABB}" presName="parentLin" presStyleCnt="0"/>
      <dgm:spPr/>
    </dgm:pt>
    <dgm:pt modelId="{69FDEFE6-F646-44FA-8168-408B519B33D2}" type="pres">
      <dgm:prSet presAssocID="{59B33631-7B97-43C9-8035-E50D230FCABB}" presName="parentLeftMargin" presStyleLbl="node1" presStyleIdx="1" presStyleCnt="3"/>
      <dgm:spPr/>
      <dgm:t>
        <a:bodyPr/>
        <a:lstStyle/>
        <a:p>
          <a:endParaRPr lang="hu-HU"/>
        </a:p>
      </dgm:t>
    </dgm:pt>
    <dgm:pt modelId="{0D396849-1A0F-443C-AA4D-8E18B7CAED26}" type="pres">
      <dgm:prSet presAssocID="{59B33631-7B97-43C9-8035-E50D230FCABB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58C1E7D-65EE-4B93-A536-EB19DC749E15}" type="pres">
      <dgm:prSet presAssocID="{59B33631-7B97-43C9-8035-E50D230FCABB}" presName="negativeSpace" presStyleCnt="0"/>
      <dgm:spPr/>
    </dgm:pt>
    <dgm:pt modelId="{40B81D59-72BB-4992-BF96-90A23DAA3E50}" type="pres">
      <dgm:prSet presAssocID="{59B33631-7B97-43C9-8035-E50D230FCAB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72AF6B1F-49B3-4B69-ADD0-AD1204F4155F}" type="presOf" srcId="{DC831D2F-B727-43D4-B83A-257D112ACFA1}" destId="{8485C239-3166-435C-84C7-05D94580379B}" srcOrd="0" destOrd="0" presId="urn:microsoft.com/office/officeart/2005/8/layout/list1"/>
    <dgm:cxn modelId="{D1DA2E49-5B58-4AF8-827B-B0CCDB7B6433}" type="presOf" srcId="{59B33631-7B97-43C9-8035-E50D230FCABB}" destId="{69FDEFE6-F646-44FA-8168-408B519B33D2}" srcOrd="0" destOrd="0" presId="urn:microsoft.com/office/officeart/2005/8/layout/list1"/>
    <dgm:cxn modelId="{90E6D3C2-EDA8-4447-99CC-42EDECE68BD8}" type="presOf" srcId="{DC831D2F-B727-43D4-B83A-257D112ACFA1}" destId="{D7FA324C-D29D-43E3-AF70-BAB9E7F8C588}" srcOrd="1" destOrd="0" presId="urn:microsoft.com/office/officeart/2005/8/layout/list1"/>
    <dgm:cxn modelId="{A390AAF9-9153-468C-A035-57D0CECAD361}" type="presOf" srcId="{715297BB-DE5C-4BD4-9F1E-5AB15BD9A2F8}" destId="{E46C00AE-7A6D-42CE-8E60-CFFEB25A9922}" srcOrd="0" destOrd="0" presId="urn:microsoft.com/office/officeart/2005/8/layout/list1"/>
    <dgm:cxn modelId="{BD355CA6-37ED-4792-A901-D741D80D5F13}" srcId="{787C59D5-2908-426E-9930-FC73FB58FD9A}" destId="{715297BB-DE5C-4BD4-9F1E-5AB15BD9A2F8}" srcOrd="1" destOrd="0" parTransId="{61B4B082-7A2A-41ED-8BD9-DE7D6A1EB044}" sibTransId="{BF0D0BAB-07FC-4454-9BFF-A592C3078EEA}"/>
    <dgm:cxn modelId="{50DFD381-1D44-4A93-BC44-50244CDB5C6B}" srcId="{787C59D5-2908-426E-9930-FC73FB58FD9A}" destId="{DC831D2F-B727-43D4-B83A-257D112ACFA1}" srcOrd="0" destOrd="0" parTransId="{9D7B29D9-67B5-4AD4-9580-B895E880D339}" sibTransId="{76011C71-9955-490C-9ABB-28F952D946C1}"/>
    <dgm:cxn modelId="{330E0E36-2DAB-4AD8-B7F1-D97AC283B791}" srcId="{787C59D5-2908-426E-9930-FC73FB58FD9A}" destId="{59B33631-7B97-43C9-8035-E50D230FCABB}" srcOrd="2" destOrd="0" parTransId="{DB9395B4-46DE-4AFC-9771-95D2E730F76A}" sibTransId="{2FBE65E2-2341-4267-93DA-6C4C530B7F0F}"/>
    <dgm:cxn modelId="{6A824517-10E7-4DEF-865D-59833B1B13BC}" type="presOf" srcId="{59B33631-7B97-43C9-8035-E50D230FCABB}" destId="{0D396849-1A0F-443C-AA4D-8E18B7CAED26}" srcOrd="1" destOrd="0" presId="urn:microsoft.com/office/officeart/2005/8/layout/list1"/>
    <dgm:cxn modelId="{27A5B0AF-7186-4E13-81D4-E75C29DD7F83}" type="presOf" srcId="{715297BB-DE5C-4BD4-9F1E-5AB15BD9A2F8}" destId="{CE22887F-7625-4935-A237-C05317ACB5A2}" srcOrd="1" destOrd="0" presId="urn:microsoft.com/office/officeart/2005/8/layout/list1"/>
    <dgm:cxn modelId="{E4FECB4F-ED6A-4D25-A376-75BBCD2E6ADD}" type="presOf" srcId="{787C59D5-2908-426E-9930-FC73FB58FD9A}" destId="{A1E7DE27-568D-49BC-9A7C-A8FBE0CA5D41}" srcOrd="0" destOrd="0" presId="urn:microsoft.com/office/officeart/2005/8/layout/list1"/>
    <dgm:cxn modelId="{C6F9F67D-784D-47F4-AC06-6DA529E37CFC}" type="presParOf" srcId="{A1E7DE27-568D-49BC-9A7C-A8FBE0CA5D41}" destId="{8ABBACF7-6F8C-43BB-A545-6BBCFBCA84C6}" srcOrd="0" destOrd="0" presId="urn:microsoft.com/office/officeart/2005/8/layout/list1"/>
    <dgm:cxn modelId="{BD03ACED-1D1C-4604-831D-0B415FA51090}" type="presParOf" srcId="{8ABBACF7-6F8C-43BB-A545-6BBCFBCA84C6}" destId="{8485C239-3166-435C-84C7-05D94580379B}" srcOrd="0" destOrd="0" presId="urn:microsoft.com/office/officeart/2005/8/layout/list1"/>
    <dgm:cxn modelId="{1A480DB2-A352-4F27-9175-98618680475E}" type="presParOf" srcId="{8ABBACF7-6F8C-43BB-A545-6BBCFBCA84C6}" destId="{D7FA324C-D29D-43E3-AF70-BAB9E7F8C588}" srcOrd="1" destOrd="0" presId="urn:microsoft.com/office/officeart/2005/8/layout/list1"/>
    <dgm:cxn modelId="{F138646D-C797-4260-BE0B-83DA688D4C9D}" type="presParOf" srcId="{A1E7DE27-568D-49BC-9A7C-A8FBE0CA5D41}" destId="{8D32EB83-B315-410A-BE43-05F719F23667}" srcOrd="1" destOrd="0" presId="urn:microsoft.com/office/officeart/2005/8/layout/list1"/>
    <dgm:cxn modelId="{754DB571-9047-4317-81B5-30B30CBCB928}" type="presParOf" srcId="{A1E7DE27-568D-49BC-9A7C-A8FBE0CA5D41}" destId="{B4B64A81-B2F4-4D2B-A0EE-265FBDC74DEA}" srcOrd="2" destOrd="0" presId="urn:microsoft.com/office/officeart/2005/8/layout/list1"/>
    <dgm:cxn modelId="{CA4F26AD-15E0-41C5-B6AB-2766D6BCC575}" type="presParOf" srcId="{A1E7DE27-568D-49BC-9A7C-A8FBE0CA5D41}" destId="{6AA6B8EE-18CC-4E07-BE4B-0D3E9446003A}" srcOrd="3" destOrd="0" presId="urn:microsoft.com/office/officeart/2005/8/layout/list1"/>
    <dgm:cxn modelId="{C34FBABE-DE5C-47F0-95E8-359C1B7C1842}" type="presParOf" srcId="{A1E7DE27-568D-49BC-9A7C-A8FBE0CA5D41}" destId="{745E481A-3366-44AD-953D-5E7238D0EEAC}" srcOrd="4" destOrd="0" presId="urn:microsoft.com/office/officeart/2005/8/layout/list1"/>
    <dgm:cxn modelId="{A58BABE3-052D-45BE-826C-CCB15B688A28}" type="presParOf" srcId="{745E481A-3366-44AD-953D-5E7238D0EEAC}" destId="{E46C00AE-7A6D-42CE-8E60-CFFEB25A9922}" srcOrd="0" destOrd="0" presId="urn:microsoft.com/office/officeart/2005/8/layout/list1"/>
    <dgm:cxn modelId="{11B4FBE7-8180-409B-9EBF-4B4DA6FFB655}" type="presParOf" srcId="{745E481A-3366-44AD-953D-5E7238D0EEAC}" destId="{CE22887F-7625-4935-A237-C05317ACB5A2}" srcOrd="1" destOrd="0" presId="urn:microsoft.com/office/officeart/2005/8/layout/list1"/>
    <dgm:cxn modelId="{81480B20-6C39-4A29-BBA4-4ABB6D9B6CA5}" type="presParOf" srcId="{A1E7DE27-568D-49BC-9A7C-A8FBE0CA5D41}" destId="{FBDE8BBE-ADEF-410D-ACF7-79653A25A79A}" srcOrd="5" destOrd="0" presId="urn:microsoft.com/office/officeart/2005/8/layout/list1"/>
    <dgm:cxn modelId="{EC848B22-454E-458B-B648-5860197BBC68}" type="presParOf" srcId="{A1E7DE27-568D-49BC-9A7C-A8FBE0CA5D41}" destId="{1C93AE0C-FA12-4E41-A477-79602A31A137}" srcOrd="6" destOrd="0" presId="urn:microsoft.com/office/officeart/2005/8/layout/list1"/>
    <dgm:cxn modelId="{7000BC06-0FD4-43DF-A64F-7B929AED6776}" type="presParOf" srcId="{A1E7DE27-568D-49BC-9A7C-A8FBE0CA5D41}" destId="{299D9AFC-0955-45F7-9EAF-9F51571585E0}" srcOrd="7" destOrd="0" presId="urn:microsoft.com/office/officeart/2005/8/layout/list1"/>
    <dgm:cxn modelId="{1BE2A664-A0DC-4793-9BFA-91AB1795F83A}" type="presParOf" srcId="{A1E7DE27-568D-49BC-9A7C-A8FBE0CA5D41}" destId="{8D29A204-F0B6-416E-90C1-EC1189C95639}" srcOrd="8" destOrd="0" presId="urn:microsoft.com/office/officeart/2005/8/layout/list1"/>
    <dgm:cxn modelId="{D0CB71F3-86E8-4180-AF52-C1995CCC7F0A}" type="presParOf" srcId="{8D29A204-F0B6-416E-90C1-EC1189C95639}" destId="{69FDEFE6-F646-44FA-8168-408B519B33D2}" srcOrd="0" destOrd="0" presId="urn:microsoft.com/office/officeart/2005/8/layout/list1"/>
    <dgm:cxn modelId="{7C16CD9E-040E-42CE-B6CA-227E3674B03D}" type="presParOf" srcId="{8D29A204-F0B6-416E-90C1-EC1189C95639}" destId="{0D396849-1A0F-443C-AA4D-8E18B7CAED26}" srcOrd="1" destOrd="0" presId="urn:microsoft.com/office/officeart/2005/8/layout/list1"/>
    <dgm:cxn modelId="{F969FB4B-CA34-45E7-92B6-D786F2DC4DD7}" type="presParOf" srcId="{A1E7DE27-568D-49BC-9A7C-A8FBE0CA5D41}" destId="{A58C1E7D-65EE-4B93-A536-EB19DC749E15}" srcOrd="9" destOrd="0" presId="urn:microsoft.com/office/officeart/2005/8/layout/list1"/>
    <dgm:cxn modelId="{DE7444B8-53AF-4508-B38A-1014BA441C54}" type="presParOf" srcId="{A1E7DE27-568D-49BC-9A7C-A8FBE0CA5D41}" destId="{40B81D59-72BB-4992-BF96-90A23DAA3E50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A922708-804C-4839-942B-BE2C4517A1B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ADCD9DE-E8F3-42EA-9C8F-EF5A906E47FA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>
              <a:solidFill>
                <a:schemeClr val="bg1"/>
              </a:solidFill>
            </a:rPr>
            <a:t>holisztikus szemlélet </a:t>
          </a:r>
          <a:endParaRPr lang="hu-HU" sz="1800" dirty="0">
            <a:solidFill>
              <a:schemeClr val="bg1"/>
            </a:solidFill>
          </a:endParaRPr>
        </a:p>
      </dgm:t>
    </dgm:pt>
    <dgm:pt modelId="{FB2E49AC-2787-4474-BE36-EA9E49788587}" type="parTrans" cxnId="{AD8FCE13-50AC-4838-9894-CD5D868840C6}">
      <dgm:prSet/>
      <dgm:spPr/>
      <dgm:t>
        <a:bodyPr/>
        <a:lstStyle/>
        <a:p>
          <a:endParaRPr lang="hu-HU"/>
        </a:p>
      </dgm:t>
    </dgm:pt>
    <dgm:pt modelId="{7EC7F44C-8340-45F2-990A-CDF5966E375B}" type="sibTrans" cxnId="{AD8FCE13-50AC-4838-9894-CD5D868840C6}">
      <dgm:prSet/>
      <dgm:spPr/>
      <dgm:t>
        <a:bodyPr/>
        <a:lstStyle/>
        <a:p>
          <a:endParaRPr lang="hu-HU"/>
        </a:p>
      </dgm:t>
    </dgm:pt>
    <dgm:pt modelId="{8D45F0C9-F45C-4505-BBFE-77390321C28C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>
              <a:solidFill>
                <a:schemeClr val="bg1"/>
              </a:solidFill>
            </a:rPr>
            <a:t>az elkülönítés helyett egymásra építi a két tantárgy tananyagtartalmát</a:t>
          </a:r>
          <a:endParaRPr lang="hu-HU" sz="1800" dirty="0">
            <a:solidFill>
              <a:schemeClr val="bg1"/>
            </a:solidFill>
          </a:endParaRPr>
        </a:p>
      </dgm:t>
    </dgm:pt>
    <dgm:pt modelId="{F0973239-FC80-4327-A239-03CBCA859EEE}" type="parTrans" cxnId="{75F0BE39-2C9E-4C61-B26C-159B3849AA23}">
      <dgm:prSet/>
      <dgm:spPr/>
      <dgm:t>
        <a:bodyPr/>
        <a:lstStyle/>
        <a:p>
          <a:endParaRPr lang="hu-HU"/>
        </a:p>
      </dgm:t>
    </dgm:pt>
    <dgm:pt modelId="{31A60321-F694-4D97-9209-FC1A92BCD300}" type="sibTrans" cxnId="{75F0BE39-2C9E-4C61-B26C-159B3849AA23}">
      <dgm:prSet/>
      <dgm:spPr/>
      <dgm:t>
        <a:bodyPr/>
        <a:lstStyle/>
        <a:p>
          <a:endParaRPr lang="hu-HU"/>
        </a:p>
      </dgm:t>
    </dgm:pt>
    <dgm:pt modelId="{75CA5750-A4AF-4D35-BF55-89CC31C58E2B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>
              <a:solidFill>
                <a:schemeClr val="bg1"/>
              </a:solidFill>
            </a:rPr>
            <a:t>kiküszöböli a feladatcsoportokban megjelenő indokolatlan megkötéseket</a:t>
          </a:r>
          <a:endParaRPr lang="hu-HU" sz="1800" dirty="0">
            <a:solidFill>
              <a:schemeClr val="bg1"/>
            </a:solidFill>
          </a:endParaRPr>
        </a:p>
      </dgm:t>
    </dgm:pt>
    <dgm:pt modelId="{15FF53B0-8066-4759-873C-6FC2261D0611}" type="parTrans" cxnId="{83377F53-7757-4DEB-A110-8FE7D9AAE12D}">
      <dgm:prSet/>
      <dgm:spPr/>
      <dgm:t>
        <a:bodyPr/>
        <a:lstStyle/>
        <a:p>
          <a:endParaRPr lang="hu-HU"/>
        </a:p>
      </dgm:t>
    </dgm:pt>
    <dgm:pt modelId="{382E1B08-E8B8-4E15-A947-3593225DB3BC}" type="sibTrans" cxnId="{83377F53-7757-4DEB-A110-8FE7D9AAE12D}">
      <dgm:prSet/>
      <dgm:spPr/>
      <dgm:t>
        <a:bodyPr/>
        <a:lstStyle/>
        <a:p>
          <a:endParaRPr lang="hu-HU"/>
        </a:p>
      </dgm:t>
    </dgm:pt>
    <dgm:pt modelId="{2E610831-BB3A-4D56-ADAD-18C4FDA1C815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>
              <a:solidFill>
                <a:schemeClr val="bg1"/>
              </a:solidFill>
            </a:rPr>
            <a:t>példát mutat a rugalmas alakíthatóságra, fejleszthetőségre</a:t>
          </a:r>
          <a:endParaRPr lang="hu-HU" sz="1800" dirty="0">
            <a:solidFill>
              <a:schemeClr val="bg1"/>
            </a:solidFill>
          </a:endParaRPr>
        </a:p>
      </dgm:t>
    </dgm:pt>
    <dgm:pt modelId="{AA55D96C-2422-4F57-B0B1-6D1A0F0D5577}" type="parTrans" cxnId="{43D9679D-B9D6-44BC-8B8C-06FFA35C8FAC}">
      <dgm:prSet/>
      <dgm:spPr/>
      <dgm:t>
        <a:bodyPr/>
        <a:lstStyle/>
        <a:p>
          <a:endParaRPr lang="hu-HU"/>
        </a:p>
      </dgm:t>
    </dgm:pt>
    <dgm:pt modelId="{F10CFC2E-7C3B-4F17-BF47-ED5E4E58C7DA}" type="sibTrans" cxnId="{43D9679D-B9D6-44BC-8B8C-06FFA35C8FAC}">
      <dgm:prSet/>
      <dgm:spPr/>
      <dgm:t>
        <a:bodyPr/>
        <a:lstStyle/>
        <a:p>
          <a:endParaRPr lang="hu-HU"/>
        </a:p>
      </dgm:t>
    </dgm:pt>
    <dgm:pt modelId="{92964862-C344-42FA-A72F-5FC4B70881DC}" type="pres">
      <dgm:prSet presAssocID="{AA922708-804C-4839-942B-BE2C4517A1B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076B3BB-EE62-47D4-A98C-8C58F4309F2D}" type="pres">
      <dgm:prSet presAssocID="{AADCD9DE-E8F3-42EA-9C8F-EF5A906E47FA}" presName="parentLin" presStyleCnt="0"/>
      <dgm:spPr/>
    </dgm:pt>
    <dgm:pt modelId="{FD273AA6-EDBC-454C-BD4C-B2465AB3EA43}" type="pres">
      <dgm:prSet presAssocID="{AADCD9DE-E8F3-42EA-9C8F-EF5A906E47FA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5239E545-F5AE-46F2-B4D5-FE73BFFAB9B5}" type="pres">
      <dgm:prSet presAssocID="{AADCD9DE-E8F3-42EA-9C8F-EF5A906E47FA}" presName="parentText" presStyleLbl="node1" presStyleIdx="0" presStyleCnt="4" custScaleX="127026" custScaleY="367412" custLinFactNeighborX="-37439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5280AE6-9615-414C-AD75-C3EEA2E1705B}" type="pres">
      <dgm:prSet presAssocID="{AADCD9DE-E8F3-42EA-9C8F-EF5A906E47FA}" presName="negativeSpace" presStyleCnt="0"/>
      <dgm:spPr/>
    </dgm:pt>
    <dgm:pt modelId="{CBC23E50-76A1-4AC8-B805-6EE319D16954}" type="pres">
      <dgm:prSet presAssocID="{AADCD9DE-E8F3-42EA-9C8F-EF5A906E47FA}" presName="childText" presStyleLbl="conFgAcc1" presStyleIdx="0" presStyleCnt="4" custScaleY="328619" custLinFactY="-121972" custLinFactNeighborY="-200000">
        <dgm:presLayoutVars>
          <dgm:bulletEnabled val="1"/>
        </dgm:presLayoutVars>
      </dgm:prSet>
      <dgm:spPr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hu-HU"/>
        </a:p>
      </dgm:t>
    </dgm:pt>
    <dgm:pt modelId="{2BCFAE74-3727-4976-9673-999636D85838}" type="pres">
      <dgm:prSet presAssocID="{7EC7F44C-8340-45F2-990A-CDF5966E375B}" presName="spaceBetweenRectangles" presStyleCnt="0"/>
      <dgm:spPr/>
    </dgm:pt>
    <dgm:pt modelId="{FF3EC715-6879-4408-A970-8BF61522FEF0}" type="pres">
      <dgm:prSet presAssocID="{8D45F0C9-F45C-4505-BBFE-77390321C28C}" presName="parentLin" presStyleCnt="0"/>
      <dgm:spPr/>
    </dgm:pt>
    <dgm:pt modelId="{15B040E4-8050-4540-A922-7C9C554E71AB}" type="pres">
      <dgm:prSet presAssocID="{8D45F0C9-F45C-4505-BBFE-77390321C28C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B1C648F4-2E42-4BEE-B9B1-7502683A650E}" type="pres">
      <dgm:prSet presAssocID="{8D45F0C9-F45C-4505-BBFE-77390321C28C}" presName="parentText" presStyleLbl="node1" presStyleIdx="1" presStyleCnt="4" custScaleX="127026" custScaleY="367412" custLinFactNeighborX="-37439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CE804CE-4251-4608-832E-ABFD2385FA08}" type="pres">
      <dgm:prSet presAssocID="{8D45F0C9-F45C-4505-BBFE-77390321C28C}" presName="negativeSpace" presStyleCnt="0"/>
      <dgm:spPr/>
    </dgm:pt>
    <dgm:pt modelId="{D5DF566B-B982-4694-AF77-2EC762C31DCD}" type="pres">
      <dgm:prSet presAssocID="{8D45F0C9-F45C-4505-BBFE-77390321C28C}" presName="childText" presStyleLbl="conFgAcc1" presStyleIdx="1" presStyleCnt="4" custScaleY="328619" custLinFactY="-121972" custLinFactNeighborY="-200000">
        <dgm:presLayoutVars>
          <dgm:bulletEnabled val="1"/>
        </dgm:presLayoutVars>
      </dgm:prSet>
      <dgm:spPr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hu-HU"/>
        </a:p>
      </dgm:t>
    </dgm:pt>
    <dgm:pt modelId="{84492235-1376-4707-8233-D0A010FE3AA4}" type="pres">
      <dgm:prSet presAssocID="{31A60321-F694-4D97-9209-FC1A92BCD300}" presName="spaceBetweenRectangles" presStyleCnt="0"/>
      <dgm:spPr/>
    </dgm:pt>
    <dgm:pt modelId="{E07086F4-EEE9-4DDB-99A6-5070D9F76D42}" type="pres">
      <dgm:prSet presAssocID="{75CA5750-A4AF-4D35-BF55-89CC31C58E2B}" presName="parentLin" presStyleCnt="0"/>
      <dgm:spPr/>
    </dgm:pt>
    <dgm:pt modelId="{A30672BB-D1CD-4805-B723-6DFCB211AF6B}" type="pres">
      <dgm:prSet presAssocID="{75CA5750-A4AF-4D35-BF55-89CC31C58E2B}" presName="parentLeftMargin" presStyleLbl="node1" presStyleIdx="1" presStyleCnt="4"/>
      <dgm:spPr/>
      <dgm:t>
        <a:bodyPr/>
        <a:lstStyle/>
        <a:p>
          <a:endParaRPr lang="hu-HU"/>
        </a:p>
      </dgm:t>
    </dgm:pt>
    <dgm:pt modelId="{8E8EF64A-D26A-446E-84AB-CEFC8F4A75F0}" type="pres">
      <dgm:prSet presAssocID="{75CA5750-A4AF-4D35-BF55-89CC31C58E2B}" presName="parentText" presStyleLbl="node1" presStyleIdx="2" presStyleCnt="4" custScaleX="127026" custScaleY="367412" custLinFactNeighborX="-37439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CFB51FA-65A1-4D1B-9297-192FD239F87E}" type="pres">
      <dgm:prSet presAssocID="{75CA5750-A4AF-4D35-BF55-89CC31C58E2B}" presName="negativeSpace" presStyleCnt="0"/>
      <dgm:spPr/>
    </dgm:pt>
    <dgm:pt modelId="{93B96434-BE36-4CE0-A537-6503F24D7EE0}" type="pres">
      <dgm:prSet presAssocID="{75CA5750-A4AF-4D35-BF55-89CC31C58E2B}" presName="childText" presStyleLbl="conFgAcc1" presStyleIdx="2" presStyleCnt="4" custScaleY="328619" custLinFactY="-100000" custLinFactNeighborY="-110684">
        <dgm:presLayoutVars>
          <dgm:bulletEnabled val="1"/>
        </dgm:presLayoutVars>
      </dgm:prSet>
      <dgm:spPr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hu-HU"/>
        </a:p>
      </dgm:t>
    </dgm:pt>
    <dgm:pt modelId="{6917DE4D-E2FD-4891-A6C5-9587EEA25283}" type="pres">
      <dgm:prSet presAssocID="{382E1B08-E8B8-4E15-A947-3593225DB3BC}" presName="spaceBetweenRectangles" presStyleCnt="0"/>
      <dgm:spPr/>
    </dgm:pt>
    <dgm:pt modelId="{8184F523-8C6D-4523-A12D-05EC2D7495C8}" type="pres">
      <dgm:prSet presAssocID="{2E610831-BB3A-4D56-ADAD-18C4FDA1C815}" presName="parentLin" presStyleCnt="0"/>
      <dgm:spPr/>
    </dgm:pt>
    <dgm:pt modelId="{C4AAD0F3-C0F1-4BA0-87F1-E1ED4FD7C3DA}" type="pres">
      <dgm:prSet presAssocID="{2E610831-BB3A-4D56-ADAD-18C4FDA1C815}" presName="parentLeftMargin" presStyleLbl="node1" presStyleIdx="2" presStyleCnt="4" custScaleY="367412"/>
      <dgm:spPr/>
      <dgm:t>
        <a:bodyPr/>
        <a:lstStyle/>
        <a:p>
          <a:endParaRPr lang="hu-HU"/>
        </a:p>
      </dgm:t>
    </dgm:pt>
    <dgm:pt modelId="{A50EED22-0926-4504-8EBC-080958D82FF9}" type="pres">
      <dgm:prSet presAssocID="{2E610831-BB3A-4D56-ADAD-18C4FDA1C815}" presName="parentText" presStyleLbl="node1" presStyleIdx="3" presStyleCnt="4" custScaleX="127026" custScaleY="415982" custLinFactNeighborX="-37439" custLinFactNeighborY="943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1205597-148E-49F2-9368-06B9DC3AB75B}" type="pres">
      <dgm:prSet presAssocID="{2E610831-BB3A-4D56-ADAD-18C4FDA1C815}" presName="negativeSpace" presStyleCnt="0"/>
      <dgm:spPr/>
    </dgm:pt>
    <dgm:pt modelId="{5EA291CC-B6B9-4162-8B81-2144DFD5D3B4}" type="pres">
      <dgm:prSet presAssocID="{2E610831-BB3A-4D56-ADAD-18C4FDA1C815}" presName="childText" presStyleLbl="conFgAcc1" presStyleIdx="3" presStyleCnt="4" custScaleY="340700" custLinFactY="-73354" custLinFactNeighborY="-100000">
        <dgm:presLayoutVars>
          <dgm:bulletEnabled val="1"/>
        </dgm:presLayoutVars>
      </dgm:prSet>
      <dgm:spPr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hu-HU"/>
        </a:p>
      </dgm:t>
    </dgm:pt>
  </dgm:ptLst>
  <dgm:cxnLst>
    <dgm:cxn modelId="{AD8FCE13-50AC-4838-9894-CD5D868840C6}" srcId="{AA922708-804C-4839-942B-BE2C4517A1B0}" destId="{AADCD9DE-E8F3-42EA-9C8F-EF5A906E47FA}" srcOrd="0" destOrd="0" parTransId="{FB2E49AC-2787-4474-BE36-EA9E49788587}" sibTransId="{7EC7F44C-8340-45F2-990A-CDF5966E375B}"/>
    <dgm:cxn modelId="{D511BAAE-FBC2-4E2C-879F-D56D9EBCC858}" type="presOf" srcId="{2E610831-BB3A-4D56-ADAD-18C4FDA1C815}" destId="{C4AAD0F3-C0F1-4BA0-87F1-E1ED4FD7C3DA}" srcOrd="0" destOrd="0" presId="urn:microsoft.com/office/officeart/2005/8/layout/list1"/>
    <dgm:cxn modelId="{83377F53-7757-4DEB-A110-8FE7D9AAE12D}" srcId="{AA922708-804C-4839-942B-BE2C4517A1B0}" destId="{75CA5750-A4AF-4D35-BF55-89CC31C58E2B}" srcOrd="2" destOrd="0" parTransId="{15FF53B0-8066-4759-873C-6FC2261D0611}" sibTransId="{382E1B08-E8B8-4E15-A947-3593225DB3BC}"/>
    <dgm:cxn modelId="{8A4A9BAC-1E32-430B-806D-B6327EEBBB4C}" type="presOf" srcId="{AADCD9DE-E8F3-42EA-9C8F-EF5A906E47FA}" destId="{5239E545-F5AE-46F2-B4D5-FE73BFFAB9B5}" srcOrd="1" destOrd="0" presId="urn:microsoft.com/office/officeart/2005/8/layout/list1"/>
    <dgm:cxn modelId="{43D9679D-B9D6-44BC-8B8C-06FFA35C8FAC}" srcId="{AA922708-804C-4839-942B-BE2C4517A1B0}" destId="{2E610831-BB3A-4D56-ADAD-18C4FDA1C815}" srcOrd="3" destOrd="0" parTransId="{AA55D96C-2422-4F57-B0B1-6D1A0F0D5577}" sibTransId="{F10CFC2E-7C3B-4F17-BF47-ED5E4E58C7DA}"/>
    <dgm:cxn modelId="{B8E2DE34-5A7E-4FF4-BF56-1876EFA71FE6}" type="presOf" srcId="{AA922708-804C-4839-942B-BE2C4517A1B0}" destId="{92964862-C344-42FA-A72F-5FC4B70881DC}" srcOrd="0" destOrd="0" presId="urn:microsoft.com/office/officeart/2005/8/layout/list1"/>
    <dgm:cxn modelId="{E9820470-708B-41D7-A528-79FBA6559B8A}" type="presOf" srcId="{8D45F0C9-F45C-4505-BBFE-77390321C28C}" destId="{15B040E4-8050-4540-A922-7C9C554E71AB}" srcOrd="0" destOrd="0" presId="urn:microsoft.com/office/officeart/2005/8/layout/list1"/>
    <dgm:cxn modelId="{75F0BE39-2C9E-4C61-B26C-159B3849AA23}" srcId="{AA922708-804C-4839-942B-BE2C4517A1B0}" destId="{8D45F0C9-F45C-4505-BBFE-77390321C28C}" srcOrd="1" destOrd="0" parTransId="{F0973239-FC80-4327-A239-03CBCA859EEE}" sibTransId="{31A60321-F694-4D97-9209-FC1A92BCD300}"/>
    <dgm:cxn modelId="{B3BA4162-FEAA-487E-98A5-8279A21646DB}" type="presOf" srcId="{75CA5750-A4AF-4D35-BF55-89CC31C58E2B}" destId="{8E8EF64A-D26A-446E-84AB-CEFC8F4A75F0}" srcOrd="1" destOrd="0" presId="urn:microsoft.com/office/officeart/2005/8/layout/list1"/>
    <dgm:cxn modelId="{8643E6CF-A894-4388-AAF3-78AEB8377652}" type="presOf" srcId="{AADCD9DE-E8F3-42EA-9C8F-EF5A906E47FA}" destId="{FD273AA6-EDBC-454C-BD4C-B2465AB3EA43}" srcOrd="0" destOrd="0" presId="urn:microsoft.com/office/officeart/2005/8/layout/list1"/>
    <dgm:cxn modelId="{397522CD-0643-4CBF-8CA7-314658190846}" type="presOf" srcId="{75CA5750-A4AF-4D35-BF55-89CC31C58E2B}" destId="{A30672BB-D1CD-4805-B723-6DFCB211AF6B}" srcOrd="0" destOrd="0" presId="urn:microsoft.com/office/officeart/2005/8/layout/list1"/>
    <dgm:cxn modelId="{AA7E7C7B-BC25-4DA5-A7E3-BEBB8CDAAB53}" type="presOf" srcId="{2E610831-BB3A-4D56-ADAD-18C4FDA1C815}" destId="{A50EED22-0926-4504-8EBC-080958D82FF9}" srcOrd="1" destOrd="0" presId="urn:microsoft.com/office/officeart/2005/8/layout/list1"/>
    <dgm:cxn modelId="{62C5C583-8F2B-4163-8F89-57124412F2E4}" type="presOf" srcId="{8D45F0C9-F45C-4505-BBFE-77390321C28C}" destId="{B1C648F4-2E42-4BEE-B9B1-7502683A650E}" srcOrd="1" destOrd="0" presId="urn:microsoft.com/office/officeart/2005/8/layout/list1"/>
    <dgm:cxn modelId="{C5A7C7C7-386B-4BC4-BDD4-B3ECBB17C3E8}" type="presParOf" srcId="{92964862-C344-42FA-A72F-5FC4B70881DC}" destId="{2076B3BB-EE62-47D4-A98C-8C58F4309F2D}" srcOrd="0" destOrd="0" presId="urn:microsoft.com/office/officeart/2005/8/layout/list1"/>
    <dgm:cxn modelId="{C013475F-57FD-485B-96A8-996295219824}" type="presParOf" srcId="{2076B3BB-EE62-47D4-A98C-8C58F4309F2D}" destId="{FD273AA6-EDBC-454C-BD4C-B2465AB3EA43}" srcOrd="0" destOrd="0" presId="urn:microsoft.com/office/officeart/2005/8/layout/list1"/>
    <dgm:cxn modelId="{B118AC61-9EFC-49DE-BF29-2745D035467D}" type="presParOf" srcId="{2076B3BB-EE62-47D4-A98C-8C58F4309F2D}" destId="{5239E545-F5AE-46F2-B4D5-FE73BFFAB9B5}" srcOrd="1" destOrd="0" presId="urn:microsoft.com/office/officeart/2005/8/layout/list1"/>
    <dgm:cxn modelId="{A552CD89-0646-49B7-BFE4-EC2784558C5D}" type="presParOf" srcId="{92964862-C344-42FA-A72F-5FC4B70881DC}" destId="{C5280AE6-9615-414C-AD75-C3EEA2E1705B}" srcOrd="1" destOrd="0" presId="urn:microsoft.com/office/officeart/2005/8/layout/list1"/>
    <dgm:cxn modelId="{AC114F41-8D58-46BD-930D-A6D0DA2B4AB3}" type="presParOf" srcId="{92964862-C344-42FA-A72F-5FC4B70881DC}" destId="{CBC23E50-76A1-4AC8-B805-6EE319D16954}" srcOrd="2" destOrd="0" presId="urn:microsoft.com/office/officeart/2005/8/layout/list1"/>
    <dgm:cxn modelId="{CCDA0806-53F5-4072-B006-9ECD7DFC7C67}" type="presParOf" srcId="{92964862-C344-42FA-A72F-5FC4B70881DC}" destId="{2BCFAE74-3727-4976-9673-999636D85838}" srcOrd="3" destOrd="0" presId="urn:microsoft.com/office/officeart/2005/8/layout/list1"/>
    <dgm:cxn modelId="{5731131E-6FB6-4ADA-BD38-474C1C53F56E}" type="presParOf" srcId="{92964862-C344-42FA-A72F-5FC4B70881DC}" destId="{FF3EC715-6879-4408-A970-8BF61522FEF0}" srcOrd="4" destOrd="0" presId="urn:microsoft.com/office/officeart/2005/8/layout/list1"/>
    <dgm:cxn modelId="{4E9FDFA8-2A07-49D2-BFE0-F19588E6A717}" type="presParOf" srcId="{FF3EC715-6879-4408-A970-8BF61522FEF0}" destId="{15B040E4-8050-4540-A922-7C9C554E71AB}" srcOrd="0" destOrd="0" presId="urn:microsoft.com/office/officeart/2005/8/layout/list1"/>
    <dgm:cxn modelId="{F507B174-3DE9-4869-A135-CC2D5B984457}" type="presParOf" srcId="{FF3EC715-6879-4408-A970-8BF61522FEF0}" destId="{B1C648F4-2E42-4BEE-B9B1-7502683A650E}" srcOrd="1" destOrd="0" presId="urn:microsoft.com/office/officeart/2005/8/layout/list1"/>
    <dgm:cxn modelId="{448711E7-6033-4F23-8D47-AEE0A2CC363B}" type="presParOf" srcId="{92964862-C344-42FA-A72F-5FC4B70881DC}" destId="{ECE804CE-4251-4608-832E-ABFD2385FA08}" srcOrd="5" destOrd="0" presId="urn:microsoft.com/office/officeart/2005/8/layout/list1"/>
    <dgm:cxn modelId="{351A7ADC-7DB9-42A3-8CCA-69231ABB1937}" type="presParOf" srcId="{92964862-C344-42FA-A72F-5FC4B70881DC}" destId="{D5DF566B-B982-4694-AF77-2EC762C31DCD}" srcOrd="6" destOrd="0" presId="urn:microsoft.com/office/officeart/2005/8/layout/list1"/>
    <dgm:cxn modelId="{7A9566F7-E5A6-4B96-97DB-F0F39412B8F2}" type="presParOf" srcId="{92964862-C344-42FA-A72F-5FC4B70881DC}" destId="{84492235-1376-4707-8233-D0A010FE3AA4}" srcOrd="7" destOrd="0" presId="urn:microsoft.com/office/officeart/2005/8/layout/list1"/>
    <dgm:cxn modelId="{D11A1518-5064-437D-B95F-52FB858BDD08}" type="presParOf" srcId="{92964862-C344-42FA-A72F-5FC4B70881DC}" destId="{E07086F4-EEE9-4DDB-99A6-5070D9F76D42}" srcOrd="8" destOrd="0" presId="urn:microsoft.com/office/officeart/2005/8/layout/list1"/>
    <dgm:cxn modelId="{845AF7B8-BC59-41C2-BA53-9901DF133B98}" type="presParOf" srcId="{E07086F4-EEE9-4DDB-99A6-5070D9F76D42}" destId="{A30672BB-D1CD-4805-B723-6DFCB211AF6B}" srcOrd="0" destOrd="0" presId="urn:microsoft.com/office/officeart/2005/8/layout/list1"/>
    <dgm:cxn modelId="{C3C7D99A-B1FA-4A04-8E6C-5E2EA6601712}" type="presParOf" srcId="{E07086F4-EEE9-4DDB-99A6-5070D9F76D42}" destId="{8E8EF64A-D26A-446E-84AB-CEFC8F4A75F0}" srcOrd="1" destOrd="0" presId="urn:microsoft.com/office/officeart/2005/8/layout/list1"/>
    <dgm:cxn modelId="{48922D0E-84D3-4E9D-B320-A58CC3233F96}" type="presParOf" srcId="{92964862-C344-42FA-A72F-5FC4B70881DC}" destId="{8CFB51FA-65A1-4D1B-9297-192FD239F87E}" srcOrd="9" destOrd="0" presId="urn:microsoft.com/office/officeart/2005/8/layout/list1"/>
    <dgm:cxn modelId="{4ACE4DE8-2868-4F11-9AAC-B1818918A965}" type="presParOf" srcId="{92964862-C344-42FA-A72F-5FC4B70881DC}" destId="{93B96434-BE36-4CE0-A537-6503F24D7EE0}" srcOrd="10" destOrd="0" presId="urn:microsoft.com/office/officeart/2005/8/layout/list1"/>
    <dgm:cxn modelId="{7F680654-11D2-415D-8C41-F6CA1426A13C}" type="presParOf" srcId="{92964862-C344-42FA-A72F-5FC4B70881DC}" destId="{6917DE4D-E2FD-4891-A6C5-9587EEA25283}" srcOrd="11" destOrd="0" presId="urn:microsoft.com/office/officeart/2005/8/layout/list1"/>
    <dgm:cxn modelId="{4ACA768D-1D6E-467C-9974-B1AE817E095D}" type="presParOf" srcId="{92964862-C344-42FA-A72F-5FC4B70881DC}" destId="{8184F523-8C6D-4523-A12D-05EC2D7495C8}" srcOrd="12" destOrd="0" presId="urn:microsoft.com/office/officeart/2005/8/layout/list1"/>
    <dgm:cxn modelId="{C0363EC6-3820-4CFB-89E5-58B4A9748DB7}" type="presParOf" srcId="{8184F523-8C6D-4523-A12D-05EC2D7495C8}" destId="{C4AAD0F3-C0F1-4BA0-87F1-E1ED4FD7C3DA}" srcOrd="0" destOrd="0" presId="urn:microsoft.com/office/officeart/2005/8/layout/list1"/>
    <dgm:cxn modelId="{2C33BB33-0FAF-435F-BBEC-09E4930905E4}" type="presParOf" srcId="{8184F523-8C6D-4523-A12D-05EC2D7495C8}" destId="{A50EED22-0926-4504-8EBC-080958D82FF9}" srcOrd="1" destOrd="0" presId="urn:microsoft.com/office/officeart/2005/8/layout/list1"/>
    <dgm:cxn modelId="{EB04DD30-F0CC-49F6-B3DE-A6918B3DD6E8}" type="presParOf" srcId="{92964862-C344-42FA-A72F-5FC4B70881DC}" destId="{C1205597-148E-49F2-9368-06B9DC3AB75B}" srcOrd="13" destOrd="0" presId="urn:microsoft.com/office/officeart/2005/8/layout/list1"/>
    <dgm:cxn modelId="{E7465C24-2722-4A24-B7A0-D7DC73513DDB}" type="presParOf" srcId="{92964862-C344-42FA-A72F-5FC4B70881DC}" destId="{5EA291CC-B6B9-4162-8B81-2144DFD5D3B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A922708-804C-4839-942B-BE2C4517A1B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AADCD9DE-E8F3-42EA-9C8F-EF5A906E47FA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>
              <a:solidFill>
                <a:schemeClr val="bg1"/>
              </a:solidFill>
            </a:rPr>
            <a:t>személyes preferenciákat figyelembe vevő, </a:t>
          </a:r>
        </a:p>
        <a:p>
          <a:r>
            <a:rPr lang="hu-HU" sz="1800" dirty="0" smtClean="0">
              <a:solidFill>
                <a:schemeClr val="bg1"/>
              </a:solidFill>
            </a:rPr>
            <a:t>közvetlen érzéki tapasztalásra épülő</a:t>
          </a:r>
          <a:endParaRPr lang="hu-HU" sz="1800" dirty="0">
            <a:solidFill>
              <a:schemeClr val="bg1"/>
            </a:solidFill>
          </a:endParaRPr>
        </a:p>
      </dgm:t>
    </dgm:pt>
    <dgm:pt modelId="{FB2E49AC-2787-4474-BE36-EA9E49788587}" type="parTrans" cxnId="{AD8FCE13-50AC-4838-9894-CD5D868840C6}">
      <dgm:prSet/>
      <dgm:spPr/>
      <dgm:t>
        <a:bodyPr/>
        <a:lstStyle/>
        <a:p>
          <a:endParaRPr lang="hu-HU"/>
        </a:p>
      </dgm:t>
    </dgm:pt>
    <dgm:pt modelId="{7EC7F44C-8340-45F2-990A-CDF5966E375B}" type="sibTrans" cxnId="{AD8FCE13-50AC-4838-9894-CD5D868840C6}">
      <dgm:prSet/>
      <dgm:spPr/>
      <dgm:t>
        <a:bodyPr/>
        <a:lstStyle/>
        <a:p>
          <a:endParaRPr lang="hu-HU"/>
        </a:p>
      </dgm:t>
    </dgm:pt>
    <dgm:pt modelId="{8D45F0C9-F45C-4505-BBFE-77390321C28C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>
              <a:solidFill>
                <a:schemeClr val="bg1"/>
              </a:solidFill>
            </a:rPr>
            <a:t>érzékenyítő, játékos, élmény és személyiségközpontú</a:t>
          </a:r>
          <a:endParaRPr lang="hu-HU" sz="1800" dirty="0">
            <a:solidFill>
              <a:schemeClr val="bg1"/>
            </a:solidFill>
          </a:endParaRPr>
        </a:p>
      </dgm:t>
    </dgm:pt>
    <dgm:pt modelId="{F0973239-FC80-4327-A239-03CBCA859EEE}" type="parTrans" cxnId="{75F0BE39-2C9E-4C61-B26C-159B3849AA23}">
      <dgm:prSet/>
      <dgm:spPr/>
      <dgm:t>
        <a:bodyPr/>
        <a:lstStyle/>
        <a:p>
          <a:endParaRPr lang="hu-HU"/>
        </a:p>
      </dgm:t>
    </dgm:pt>
    <dgm:pt modelId="{31A60321-F694-4D97-9209-FC1A92BCD300}" type="sibTrans" cxnId="{75F0BE39-2C9E-4C61-B26C-159B3849AA23}">
      <dgm:prSet/>
      <dgm:spPr/>
      <dgm:t>
        <a:bodyPr/>
        <a:lstStyle/>
        <a:p>
          <a:endParaRPr lang="hu-HU"/>
        </a:p>
      </dgm:t>
    </dgm:pt>
    <dgm:pt modelId="{75CA5750-A4AF-4D35-BF55-89CC31C58E2B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>
              <a:solidFill>
                <a:schemeClr val="bg1"/>
              </a:solidFill>
            </a:rPr>
            <a:t>megfigyelésen, gondolkodáson, problémamegoldáson alapuló</a:t>
          </a:r>
          <a:endParaRPr lang="hu-HU" sz="1800" dirty="0">
            <a:solidFill>
              <a:schemeClr val="bg1"/>
            </a:solidFill>
          </a:endParaRPr>
        </a:p>
      </dgm:t>
    </dgm:pt>
    <dgm:pt modelId="{15FF53B0-8066-4759-873C-6FC2261D0611}" type="parTrans" cxnId="{83377F53-7757-4DEB-A110-8FE7D9AAE12D}">
      <dgm:prSet/>
      <dgm:spPr/>
      <dgm:t>
        <a:bodyPr/>
        <a:lstStyle/>
        <a:p>
          <a:endParaRPr lang="hu-HU"/>
        </a:p>
      </dgm:t>
    </dgm:pt>
    <dgm:pt modelId="{382E1B08-E8B8-4E15-A947-3593225DB3BC}" type="sibTrans" cxnId="{83377F53-7757-4DEB-A110-8FE7D9AAE12D}">
      <dgm:prSet/>
      <dgm:spPr/>
      <dgm:t>
        <a:bodyPr/>
        <a:lstStyle/>
        <a:p>
          <a:endParaRPr lang="hu-HU"/>
        </a:p>
      </dgm:t>
    </dgm:pt>
    <dgm:pt modelId="{2E610831-BB3A-4D56-ADAD-18C4FDA1C815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>
              <a:solidFill>
                <a:schemeClr val="bg1"/>
              </a:solidFill>
            </a:rPr>
            <a:t>tanulói és tanári együttműködésre, közösségi felelősségvállalásra épített  tanulást elősegítő módszer</a:t>
          </a:r>
          <a:endParaRPr lang="hu-HU" sz="1800" dirty="0">
            <a:solidFill>
              <a:schemeClr val="bg1"/>
            </a:solidFill>
          </a:endParaRPr>
        </a:p>
      </dgm:t>
    </dgm:pt>
    <dgm:pt modelId="{AA55D96C-2422-4F57-B0B1-6D1A0F0D5577}" type="parTrans" cxnId="{43D9679D-B9D6-44BC-8B8C-06FFA35C8FAC}">
      <dgm:prSet/>
      <dgm:spPr/>
      <dgm:t>
        <a:bodyPr/>
        <a:lstStyle/>
        <a:p>
          <a:endParaRPr lang="hu-HU"/>
        </a:p>
      </dgm:t>
    </dgm:pt>
    <dgm:pt modelId="{F10CFC2E-7C3B-4F17-BF47-ED5E4E58C7DA}" type="sibTrans" cxnId="{43D9679D-B9D6-44BC-8B8C-06FFA35C8FAC}">
      <dgm:prSet/>
      <dgm:spPr/>
      <dgm:t>
        <a:bodyPr/>
        <a:lstStyle/>
        <a:p>
          <a:endParaRPr lang="hu-HU"/>
        </a:p>
      </dgm:t>
    </dgm:pt>
    <dgm:pt modelId="{92964862-C344-42FA-A72F-5FC4B70881DC}" type="pres">
      <dgm:prSet presAssocID="{AA922708-804C-4839-942B-BE2C4517A1B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076B3BB-EE62-47D4-A98C-8C58F4309F2D}" type="pres">
      <dgm:prSet presAssocID="{AADCD9DE-E8F3-42EA-9C8F-EF5A906E47FA}" presName="parentLin" presStyleCnt="0"/>
      <dgm:spPr/>
    </dgm:pt>
    <dgm:pt modelId="{FD273AA6-EDBC-454C-BD4C-B2465AB3EA43}" type="pres">
      <dgm:prSet presAssocID="{AADCD9DE-E8F3-42EA-9C8F-EF5A906E47FA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5239E545-F5AE-46F2-B4D5-FE73BFFAB9B5}" type="pres">
      <dgm:prSet presAssocID="{AADCD9DE-E8F3-42EA-9C8F-EF5A906E47FA}" presName="parentText" presStyleLbl="node1" presStyleIdx="0" presStyleCnt="4" custScaleX="126835" custScaleY="367412" custLinFactNeighborX="-35577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5280AE6-9615-414C-AD75-C3EEA2E1705B}" type="pres">
      <dgm:prSet presAssocID="{AADCD9DE-E8F3-42EA-9C8F-EF5A906E47FA}" presName="negativeSpace" presStyleCnt="0"/>
      <dgm:spPr/>
    </dgm:pt>
    <dgm:pt modelId="{CBC23E50-76A1-4AC8-B805-6EE319D16954}" type="pres">
      <dgm:prSet presAssocID="{AADCD9DE-E8F3-42EA-9C8F-EF5A906E47FA}" presName="childText" presStyleLbl="conFgAcc1" presStyleIdx="0" presStyleCnt="4" custScaleY="328619" custLinFactY="-121972" custLinFactNeighborX="1042" custLinFactNeighborY="-200000">
        <dgm:presLayoutVars>
          <dgm:bulletEnabled val="1"/>
        </dgm:presLayoutVars>
      </dgm:prSet>
      <dgm:spPr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hu-HU"/>
        </a:p>
      </dgm:t>
    </dgm:pt>
    <dgm:pt modelId="{2BCFAE74-3727-4976-9673-999636D85838}" type="pres">
      <dgm:prSet presAssocID="{7EC7F44C-8340-45F2-990A-CDF5966E375B}" presName="spaceBetweenRectangles" presStyleCnt="0"/>
      <dgm:spPr/>
    </dgm:pt>
    <dgm:pt modelId="{FF3EC715-6879-4408-A970-8BF61522FEF0}" type="pres">
      <dgm:prSet presAssocID="{8D45F0C9-F45C-4505-BBFE-77390321C28C}" presName="parentLin" presStyleCnt="0"/>
      <dgm:spPr/>
    </dgm:pt>
    <dgm:pt modelId="{15B040E4-8050-4540-A922-7C9C554E71AB}" type="pres">
      <dgm:prSet presAssocID="{8D45F0C9-F45C-4505-BBFE-77390321C28C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B1C648F4-2E42-4BEE-B9B1-7502683A650E}" type="pres">
      <dgm:prSet presAssocID="{8D45F0C9-F45C-4505-BBFE-77390321C28C}" presName="parentText" presStyleLbl="node1" presStyleIdx="1" presStyleCnt="4" custScaleX="127026" custScaleY="367412" custLinFactNeighborX="-37439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CE804CE-4251-4608-832E-ABFD2385FA08}" type="pres">
      <dgm:prSet presAssocID="{8D45F0C9-F45C-4505-BBFE-77390321C28C}" presName="negativeSpace" presStyleCnt="0"/>
      <dgm:spPr/>
    </dgm:pt>
    <dgm:pt modelId="{D5DF566B-B982-4694-AF77-2EC762C31DCD}" type="pres">
      <dgm:prSet presAssocID="{8D45F0C9-F45C-4505-BBFE-77390321C28C}" presName="childText" presStyleLbl="conFgAcc1" presStyleIdx="1" presStyleCnt="4" custScaleY="328619" custLinFactY="-121972" custLinFactNeighborX="1042" custLinFactNeighborY="-200000">
        <dgm:presLayoutVars>
          <dgm:bulletEnabled val="1"/>
        </dgm:presLayoutVars>
      </dgm:prSet>
      <dgm:spPr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hu-HU"/>
        </a:p>
      </dgm:t>
    </dgm:pt>
    <dgm:pt modelId="{84492235-1376-4707-8233-D0A010FE3AA4}" type="pres">
      <dgm:prSet presAssocID="{31A60321-F694-4D97-9209-FC1A92BCD300}" presName="spaceBetweenRectangles" presStyleCnt="0"/>
      <dgm:spPr/>
    </dgm:pt>
    <dgm:pt modelId="{E07086F4-EEE9-4DDB-99A6-5070D9F76D42}" type="pres">
      <dgm:prSet presAssocID="{75CA5750-A4AF-4D35-BF55-89CC31C58E2B}" presName="parentLin" presStyleCnt="0"/>
      <dgm:spPr/>
    </dgm:pt>
    <dgm:pt modelId="{A30672BB-D1CD-4805-B723-6DFCB211AF6B}" type="pres">
      <dgm:prSet presAssocID="{75CA5750-A4AF-4D35-BF55-89CC31C58E2B}" presName="parentLeftMargin" presStyleLbl="node1" presStyleIdx="1" presStyleCnt="4"/>
      <dgm:spPr/>
      <dgm:t>
        <a:bodyPr/>
        <a:lstStyle/>
        <a:p>
          <a:endParaRPr lang="hu-HU"/>
        </a:p>
      </dgm:t>
    </dgm:pt>
    <dgm:pt modelId="{8E8EF64A-D26A-446E-84AB-CEFC8F4A75F0}" type="pres">
      <dgm:prSet presAssocID="{75CA5750-A4AF-4D35-BF55-89CC31C58E2B}" presName="parentText" presStyleLbl="node1" presStyleIdx="2" presStyleCnt="4" custScaleX="127026" custScaleY="367412" custLinFactNeighborX="-37439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CFB51FA-65A1-4D1B-9297-192FD239F87E}" type="pres">
      <dgm:prSet presAssocID="{75CA5750-A4AF-4D35-BF55-89CC31C58E2B}" presName="negativeSpace" presStyleCnt="0"/>
      <dgm:spPr/>
    </dgm:pt>
    <dgm:pt modelId="{93B96434-BE36-4CE0-A537-6503F24D7EE0}" type="pres">
      <dgm:prSet presAssocID="{75CA5750-A4AF-4D35-BF55-89CC31C58E2B}" presName="childText" presStyleLbl="conFgAcc1" presStyleIdx="2" presStyleCnt="4" custScaleY="328619" custLinFactY="-100000" custLinFactNeighborX="1042" custLinFactNeighborY="-110684">
        <dgm:presLayoutVars>
          <dgm:bulletEnabled val="1"/>
        </dgm:presLayoutVars>
      </dgm:prSet>
      <dgm:spPr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hu-HU"/>
        </a:p>
      </dgm:t>
    </dgm:pt>
    <dgm:pt modelId="{6917DE4D-E2FD-4891-A6C5-9587EEA25283}" type="pres">
      <dgm:prSet presAssocID="{382E1B08-E8B8-4E15-A947-3593225DB3BC}" presName="spaceBetweenRectangles" presStyleCnt="0"/>
      <dgm:spPr/>
    </dgm:pt>
    <dgm:pt modelId="{8184F523-8C6D-4523-A12D-05EC2D7495C8}" type="pres">
      <dgm:prSet presAssocID="{2E610831-BB3A-4D56-ADAD-18C4FDA1C815}" presName="parentLin" presStyleCnt="0"/>
      <dgm:spPr/>
    </dgm:pt>
    <dgm:pt modelId="{C4AAD0F3-C0F1-4BA0-87F1-E1ED4FD7C3DA}" type="pres">
      <dgm:prSet presAssocID="{2E610831-BB3A-4D56-ADAD-18C4FDA1C815}" presName="parentLeftMargin" presStyleLbl="node1" presStyleIdx="2" presStyleCnt="4" custScaleY="367412"/>
      <dgm:spPr/>
      <dgm:t>
        <a:bodyPr/>
        <a:lstStyle/>
        <a:p>
          <a:endParaRPr lang="hu-HU"/>
        </a:p>
      </dgm:t>
    </dgm:pt>
    <dgm:pt modelId="{A50EED22-0926-4504-8EBC-080958D82FF9}" type="pres">
      <dgm:prSet presAssocID="{2E610831-BB3A-4D56-ADAD-18C4FDA1C815}" presName="parentText" presStyleLbl="node1" presStyleIdx="3" presStyleCnt="4" custScaleX="127026" custScaleY="415982" custLinFactNeighborX="-37439" custLinFactNeighborY="943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1205597-148E-49F2-9368-06B9DC3AB75B}" type="pres">
      <dgm:prSet presAssocID="{2E610831-BB3A-4D56-ADAD-18C4FDA1C815}" presName="negativeSpace" presStyleCnt="0"/>
      <dgm:spPr/>
    </dgm:pt>
    <dgm:pt modelId="{5EA291CC-B6B9-4162-8B81-2144DFD5D3B4}" type="pres">
      <dgm:prSet presAssocID="{2E610831-BB3A-4D56-ADAD-18C4FDA1C815}" presName="childText" presStyleLbl="conFgAcc1" presStyleIdx="3" presStyleCnt="4" custScaleY="340700" custLinFactY="-73354" custLinFactNeighborX="1042" custLinFactNeighborY="-100000">
        <dgm:presLayoutVars>
          <dgm:bulletEnabled val="1"/>
        </dgm:presLayoutVars>
      </dgm:prSet>
      <dgm:spPr>
        <a:ln>
          <a:solidFill>
            <a:schemeClr val="tx2">
              <a:lumMod val="40000"/>
              <a:lumOff val="60000"/>
            </a:schemeClr>
          </a:solidFill>
        </a:ln>
      </dgm:spPr>
      <dgm:t>
        <a:bodyPr/>
        <a:lstStyle/>
        <a:p>
          <a:endParaRPr lang="hu-HU"/>
        </a:p>
      </dgm:t>
    </dgm:pt>
  </dgm:ptLst>
  <dgm:cxnLst>
    <dgm:cxn modelId="{AD8FCE13-50AC-4838-9894-CD5D868840C6}" srcId="{AA922708-804C-4839-942B-BE2C4517A1B0}" destId="{AADCD9DE-E8F3-42EA-9C8F-EF5A906E47FA}" srcOrd="0" destOrd="0" parTransId="{FB2E49AC-2787-4474-BE36-EA9E49788587}" sibTransId="{7EC7F44C-8340-45F2-990A-CDF5966E375B}"/>
    <dgm:cxn modelId="{83377F53-7757-4DEB-A110-8FE7D9AAE12D}" srcId="{AA922708-804C-4839-942B-BE2C4517A1B0}" destId="{75CA5750-A4AF-4D35-BF55-89CC31C58E2B}" srcOrd="2" destOrd="0" parTransId="{15FF53B0-8066-4759-873C-6FC2261D0611}" sibTransId="{382E1B08-E8B8-4E15-A947-3593225DB3BC}"/>
    <dgm:cxn modelId="{C91659BA-CD02-4776-B49B-2950E12A75F0}" type="presOf" srcId="{75CA5750-A4AF-4D35-BF55-89CC31C58E2B}" destId="{A30672BB-D1CD-4805-B723-6DFCB211AF6B}" srcOrd="0" destOrd="0" presId="urn:microsoft.com/office/officeart/2005/8/layout/list1"/>
    <dgm:cxn modelId="{43D9679D-B9D6-44BC-8B8C-06FFA35C8FAC}" srcId="{AA922708-804C-4839-942B-BE2C4517A1B0}" destId="{2E610831-BB3A-4D56-ADAD-18C4FDA1C815}" srcOrd="3" destOrd="0" parTransId="{AA55D96C-2422-4F57-B0B1-6D1A0F0D5577}" sibTransId="{F10CFC2E-7C3B-4F17-BF47-ED5E4E58C7DA}"/>
    <dgm:cxn modelId="{89C1516A-B0A8-4D4A-ABA0-9A5907ED8F1E}" type="presOf" srcId="{AADCD9DE-E8F3-42EA-9C8F-EF5A906E47FA}" destId="{5239E545-F5AE-46F2-B4D5-FE73BFFAB9B5}" srcOrd="1" destOrd="0" presId="urn:microsoft.com/office/officeart/2005/8/layout/list1"/>
    <dgm:cxn modelId="{4957B47A-23C3-44C0-AB62-3352EB117529}" type="presOf" srcId="{2E610831-BB3A-4D56-ADAD-18C4FDA1C815}" destId="{A50EED22-0926-4504-8EBC-080958D82FF9}" srcOrd="1" destOrd="0" presId="urn:microsoft.com/office/officeart/2005/8/layout/list1"/>
    <dgm:cxn modelId="{D186E2FC-1874-447E-9E99-5F6A72734557}" type="presOf" srcId="{8D45F0C9-F45C-4505-BBFE-77390321C28C}" destId="{15B040E4-8050-4540-A922-7C9C554E71AB}" srcOrd="0" destOrd="0" presId="urn:microsoft.com/office/officeart/2005/8/layout/list1"/>
    <dgm:cxn modelId="{67A429E1-E77F-4CAC-99B0-FBEDEFDFC6B7}" type="presOf" srcId="{AADCD9DE-E8F3-42EA-9C8F-EF5A906E47FA}" destId="{FD273AA6-EDBC-454C-BD4C-B2465AB3EA43}" srcOrd="0" destOrd="0" presId="urn:microsoft.com/office/officeart/2005/8/layout/list1"/>
    <dgm:cxn modelId="{75F0BE39-2C9E-4C61-B26C-159B3849AA23}" srcId="{AA922708-804C-4839-942B-BE2C4517A1B0}" destId="{8D45F0C9-F45C-4505-BBFE-77390321C28C}" srcOrd="1" destOrd="0" parTransId="{F0973239-FC80-4327-A239-03CBCA859EEE}" sibTransId="{31A60321-F694-4D97-9209-FC1A92BCD300}"/>
    <dgm:cxn modelId="{B5618036-080F-465D-A0DB-19195DB37A45}" type="presOf" srcId="{8D45F0C9-F45C-4505-BBFE-77390321C28C}" destId="{B1C648F4-2E42-4BEE-B9B1-7502683A650E}" srcOrd="1" destOrd="0" presId="urn:microsoft.com/office/officeart/2005/8/layout/list1"/>
    <dgm:cxn modelId="{3E8CB1CE-F2EC-425D-A9D9-2A10537DD908}" type="presOf" srcId="{2E610831-BB3A-4D56-ADAD-18C4FDA1C815}" destId="{C4AAD0F3-C0F1-4BA0-87F1-E1ED4FD7C3DA}" srcOrd="0" destOrd="0" presId="urn:microsoft.com/office/officeart/2005/8/layout/list1"/>
    <dgm:cxn modelId="{6DA68EC9-5CF5-47C1-90E9-8DFF870895A0}" type="presOf" srcId="{AA922708-804C-4839-942B-BE2C4517A1B0}" destId="{92964862-C344-42FA-A72F-5FC4B70881DC}" srcOrd="0" destOrd="0" presId="urn:microsoft.com/office/officeart/2005/8/layout/list1"/>
    <dgm:cxn modelId="{F7FDB962-8163-4043-B237-2A84D5CD0290}" type="presOf" srcId="{75CA5750-A4AF-4D35-BF55-89CC31C58E2B}" destId="{8E8EF64A-D26A-446E-84AB-CEFC8F4A75F0}" srcOrd="1" destOrd="0" presId="urn:microsoft.com/office/officeart/2005/8/layout/list1"/>
    <dgm:cxn modelId="{75EA64B9-6832-4221-B005-2743E40BAEA6}" type="presParOf" srcId="{92964862-C344-42FA-A72F-5FC4B70881DC}" destId="{2076B3BB-EE62-47D4-A98C-8C58F4309F2D}" srcOrd="0" destOrd="0" presId="urn:microsoft.com/office/officeart/2005/8/layout/list1"/>
    <dgm:cxn modelId="{535DB090-D62F-4000-8A8D-242E29C9729A}" type="presParOf" srcId="{2076B3BB-EE62-47D4-A98C-8C58F4309F2D}" destId="{FD273AA6-EDBC-454C-BD4C-B2465AB3EA43}" srcOrd="0" destOrd="0" presId="urn:microsoft.com/office/officeart/2005/8/layout/list1"/>
    <dgm:cxn modelId="{0F99D9AF-FB89-4F54-B8DB-0C0E06A2E5E6}" type="presParOf" srcId="{2076B3BB-EE62-47D4-A98C-8C58F4309F2D}" destId="{5239E545-F5AE-46F2-B4D5-FE73BFFAB9B5}" srcOrd="1" destOrd="0" presId="urn:microsoft.com/office/officeart/2005/8/layout/list1"/>
    <dgm:cxn modelId="{A02FCA77-A2E8-4AED-AF23-02F199BEE955}" type="presParOf" srcId="{92964862-C344-42FA-A72F-5FC4B70881DC}" destId="{C5280AE6-9615-414C-AD75-C3EEA2E1705B}" srcOrd="1" destOrd="0" presId="urn:microsoft.com/office/officeart/2005/8/layout/list1"/>
    <dgm:cxn modelId="{0883F885-8E43-4792-81D4-8BCA10C656B0}" type="presParOf" srcId="{92964862-C344-42FA-A72F-5FC4B70881DC}" destId="{CBC23E50-76A1-4AC8-B805-6EE319D16954}" srcOrd="2" destOrd="0" presId="urn:microsoft.com/office/officeart/2005/8/layout/list1"/>
    <dgm:cxn modelId="{AA433D80-6042-43E9-8AE1-ADB9E30FBB51}" type="presParOf" srcId="{92964862-C344-42FA-A72F-5FC4B70881DC}" destId="{2BCFAE74-3727-4976-9673-999636D85838}" srcOrd="3" destOrd="0" presId="urn:microsoft.com/office/officeart/2005/8/layout/list1"/>
    <dgm:cxn modelId="{7BF68C57-D7E2-45BF-B140-A5FE9FA62B4B}" type="presParOf" srcId="{92964862-C344-42FA-A72F-5FC4B70881DC}" destId="{FF3EC715-6879-4408-A970-8BF61522FEF0}" srcOrd="4" destOrd="0" presId="urn:microsoft.com/office/officeart/2005/8/layout/list1"/>
    <dgm:cxn modelId="{34469F60-42BA-427F-971E-B8F237DC6413}" type="presParOf" srcId="{FF3EC715-6879-4408-A970-8BF61522FEF0}" destId="{15B040E4-8050-4540-A922-7C9C554E71AB}" srcOrd="0" destOrd="0" presId="urn:microsoft.com/office/officeart/2005/8/layout/list1"/>
    <dgm:cxn modelId="{CE2E07C6-7765-4DC9-80B5-EAFFBBDD1AE8}" type="presParOf" srcId="{FF3EC715-6879-4408-A970-8BF61522FEF0}" destId="{B1C648F4-2E42-4BEE-B9B1-7502683A650E}" srcOrd="1" destOrd="0" presId="urn:microsoft.com/office/officeart/2005/8/layout/list1"/>
    <dgm:cxn modelId="{09D0E548-0D35-434E-9D2E-E0C9A9E8E222}" type="presParOf" srcId="{92964862-C344-42FA-A72F-5FC4B70881DC}" destId="{ECE804CE-4251-4608-832E-ABFD2385FA08}" srcOrd="5" destOrd="0" presId="urn:microsoft.com/office/officeart/2005/8/layout/list1"/>
    <dgm:cxn modelId="{357FA737-5E34-4B31-8699-BC298C9E6DD9}" type="presParOf" srcId="{92964862-C344-42FA-A72F-5FC4B70881DC}" destId="{D5DF566B-B982-4694-AF77-2EC762C31DCD}" srcOrd="6" destOrd="0" presId="urn:microsoft.com/office/officeart/2005/8/layout/list1"/>
    <dgm:cxn modelId="{B981C3C5-7242-4E42-997F-76A083362016}" type="presParOf" srcId="{92964862-C344-42FA-A72F-5FC4B70881DC}" destId="{84492235-1376-4707-8233-D0A010FE3AA4}" srcOrd="7" destOrd="0" presId="urn:microsoft.com/office/officeart/2005/8/layout/list1"/>
    <dgm:cxn modelId="{F2ED6B9A-D186-4B71-947C-6C4E818E1E47}" type="presParOf" srcId="{92964862-C344-42FA-A72F-5FC4B70881DC}" destId="{E07086F4-EEE9-4DDB-99A6-5070D9F76D42}" srcOrd="8" destOrd="0" presId="urn:microsoft.com/office/officeart/2005/8/layout/list1"/>
    <dgm:cxn modelId="{A873AA4D-8E69-4194-B3E4-FE591395DFC0}" type="presParOf" srcId="{E07086F4-EEE9-4DDB-99A6-5070D9F76D42}" destId="{A30672BB-D1CD-4805-B723-6DFCB211AF6B}" srcOrd="0" destOrd="0" presId="urn:microsoft.com/office/officeart/2005/8/layout/list1"/>
    <dgm:cxn modelId="{0D8C1A3E-E738-4A13-A0FB-9175B5DC72BB}" type="presParOf" srcId="{E07086F4-EEE9-4DDB-99A6-5070D9F76D42}" destId="{8E8EF64A-D26A-446E-84AB-CEFC8F4A75F0}" srcOrd="1" destOrd="0" presId="urn:microsoft.com/office/officeart/2005/8/layout/list1"/>
    <dgm:cxn modelId="{89EDEA13-BB69-4669-8A66-19687A4FD3BC}" type="presParOf" srcId="{92964862-C344-42FA-A72F-5FC4B70881DC}" destId="{8CFB51FA-65A1-4D1B-9297-192FD239F87E}" srcOrd="9" destOrd="0" presId="urn:microsoft.com/office/officeart/2005/8/layout/list1"/>
    <dgm:cxn modelId="{D8B8BA4B-1410-403D-8E7A-679859254815}" type="presParOf" srcId="{92964862-C344-42FA-A72F-5FC4B70881DC}" destId="{93B96434-BE36-4CE0-A537-6503F24D7EE0}" srcOrd="10" destOrd="0" presId="urn:microsoft.com/office/officeart/2005/8/layout/list1"/>
    <dgm:cxn modelId="{3B43C1FE-B2E2-4992-B76A-4BA32833082E}" type="presParOf" srcId="{92964862-C344-42FA-A72F-5FC4B70881DC}" destId="{6917DE4D-E2FD-4891-A6C5-9587EEA25283}" srcOrd="11" destOrd="0" presId="urn:microsoft.com/office/officeart/2005/8/layout/list1"/>
    <dgm:cxn modelId="{F28C9004-7454-49C3-AA95-7BBCFC4D8AED}" type="presParOf" srcId="{92964862-C344-42FA-A72F-5FC4B70881DC}" destId="{8184F523-8C6D-4523-A12D-05EC2D7495C8}" srcOrd="12" destOrd="0" presId="urn:microsoft.com/office/officeart/2005/8/layout/list1"/>
    <dgm:cxn modelId="{B3A14DDF-D654-4743-80DB-93FD64EDA343}" type="presParOf" srcId="{8184F523-8C6D-4523-A12D-05EC2D7495C8}" destId="{C4AAD0F3-C0F1-4BA0-87F1-E1ED4FD7C3DA}" srcOrd="0" destOrd="0" presId="urn:microsoft.com/office/officeart/2005/8/layout/list1"/>
    <dgm:cxn modelId="{7674408B-5858-46ED-BF26-D5230DB26F83}" type="presParOf" srcId="{8184F523-8C6D-4523-A12D-05EC2D7495C8}" destId="{A50EED22-0926-4504-8EBC-080958D82FF9}" srcOrd="1" destOrd="0" presId="urn:microsoft.com/office/officeart/2005/8/layout/list1"/>
    <dgm:cxn modelId="{BE75E68B-595A-4EB4-BA09-19856D43D53A}" type="presParOf" srcId="{92964862-C344-42FA-A72F-5FC4B70881DC}" destId="{C1205597-148E-49F2-9368-06B9DC3AB75B}" srcOrd="13" destOrd="0" presId="urn:microsoft.com/office/officeart/2005/8/layout/list1"/>
    <dgm:cxn modelId="{1E8E4264-A253-4A80-A9BA-555373E51F8E}" type="presParOf" srcId="{92964862-C344-42FA-A72F-5FC4B70881DC}" destId="{5EA291CC-B6B9-4162-8B81-2144DFD5D3B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D0936586-62E8-41C3-BBDB-4178E7821271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0E5DBB6-55EE-408D-B072-1AD9939F441C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dirty="0" smtClean="0">
              <a:solidFill>
                <a:schemeClr val="bg1"/>
              </a:solidFill>
            </a:rPr>
            <a:t>A nevelési-oktatási mintaprogramhoz akkreditáltatott tanártovábbképzések:</a:t>
          </a:r>
          <a:endParaRPr lang="hu-HU" dirty="0">
            <a:solidFill>
              <a:schemeClr val="bg1"/>
            </a:solidFill>
          </a:endParaRPr>
        </a:p>
      </dgm:t>
    </dgm:pt>
    <dgm:pt modelId="{57D01ED1-88D2-4811-85D9-9401FB24095A}" type="parTrans" cxnId="{F34CADD9-4C1B-4D47-B46F-31AADBF3AFB4}">
      <dgm:prSet/>
      <dgm:spPr/>
      <dgm:t>
        <a:bodyPr/>
        <a:lstStyle/>
        <a:p>
          <a:endParaRPr lang="hu-HU"/>
        </a:p>
      </dgm:t>
    </dgm:pt>
    <dgm:pt modelId="{5C4F3934-DF60-47AC-9858-9416A047C935}" type="sibTrans" cxnId="{F34CADD9-4C1B-4D47-B46F-31AADBF3AFB4}">
      <dgm:prSet/>
      <dgm:spPr/>
      <dgm:t>
        <a:bodyPr/>
        <a:lstStyle/>
        <a:p>
          <a:endParaRPr lang="hu-HU"/>
        </a:p>
      </dgm:t>
    </dgm:pt>
    <dgm:pt modelId="{4FEE3E84-6C3D-4852-A7DC-9D509FB4F0B7}">
      <dgm:prSet phldrT="[Szöveg]" custT="1"/>
      <dgm:spPr>
        <a:noFill/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hu-HU" sz="1600" dirty="0" smtClean="0">
              <a:solidFill>
                <a:schemeClr val="tx1"/>
              </a:solidFill>
            </a:rPr>
            <a:t>A vizuális nevelés fókuszai</a:t>
          </a:r>
          <a:endParaRPr lang="hu-HU" sz="1600" dirty="0">
            <a:solidFill>
              <a:schemeClr val="tx1"/>
            </a:solidFill>
          </a:endParaRPr>
        </a:p>
      </dgm:t>
    </dgm:pt>
    <dgm:pt modelId="{547FC094-D204-452E-8171-39786E677608}" type="parTrans" cxnId="{86A988D7-A0C3-4757-AA70-9165E21708B0}">
      <dgm:prSet/>
      <dgm:spPr/>
      <dgm:t>
        <a:bodyPr/>
        <a:lstStyle/>
        <a:p>
          <a:endParaRPr lang="hu-HU"/>
        </a:p>
      </dgm:t>
    </dgm:pt>
    <dgm:pt modelId="{3925CEC5-9168-42CA-8F25-008D1FE1D5AE}" type="sibTrans" cxnId="{86A988D7-A0C3-4757-AA70-9165E21708B0}">
      <dgm:prSet/>
      <dgm:spPr/>
      <dgm:t>
        <a:bodyPr/>
        <a:lstStyle/>
        <a:p>
          <a:endParaRPr lang="hu-HU"/>
        </a:p>
      </dgm:t>
    </dgm:pt>
    <dgm:pt modelId="{656A281C-41C0-4B48-B44B-3BCCA3E6925E}">
      <dgm:prSet phldrT="[Szöveg]" custT="1"/>
      <dgm:spPr>
        <a:noFill/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hu-HU" sz="1600" dirty="0" smtClean="0">
              <a:solidFill>
                <a:schemeClr val="tx1"/>
              </a:solidFill>
            </a:rPr>
            <a:t>A kifejezőkészség bátorítása a 20 század és kortárs művészet eszköztárával (I.II.)</a:t>
          </a:r>
          <a:endParaRPr lang="hu-HU" sz="1600" dirty="0">
            <a:solidFill>
              <a:schemeClr val="tx1"/>
            </a:solidFill>
          </a:endParaRPr>
        </a:p>
      </dgm:t>
    </dgm:pt>
    <dgm:pt modelId="{8CCDDBB3-6CF7-4723-8FAE-D411E6E22519}" type="parTrans" cxnId="{4F93C338-E721-41E4-A8C3-E253273A5A6B}">
      <dgm:prSet/>
      <dgm:spPr/>
      <dgm:t>
        <a:bodyPr/>
        <a:lstStyle/>
        <a:p>
          <a:endParaRPr lang="hu-HU"/>
        </a:p>
      </dgm:t>
    </dgm:pt>
    <dgm:pt modelId="{CB8E8D52-14E9-4D4D-AC8C-6F03EF0BE354}" type="sibTrans" cxnId="{4F93C338-E721-41E4-A8C3-E253273A5A6B}">
      <dgm:prSet/>
      <dgm:spPr/>
      <dgm:t>
        <a:bodyPr/>
        <a:lstStyle/>
        <a:p>
          <a:endParaRPr lang="hu-HU"/>
        </a:p>
      </dgm:t>
    </dgm:pt>
    <dgm:pt modelId="{355A23B2-D038-4504-A08A-5EB181A353D8}">
      <dgm:prSet phldrT="[Szöveg]" custT="1"/>
      <dgm:spPr>
        <a:noFill/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hu-HU" sz="1600" dirty="0" smtClean="0">
              <a:solidFill>
                <a:schemeClr val="tx1"/>
              </a:solidFill>
            </a:rPr>
            <a:t>Kép és képalkotás a vizuális művészeti nevelés, és a valóság megismerésnek folyamatában </a:t>
          </a:r>
          <a:endParaRPr lang="hu-HU" sz="1600" dirty="0">
            <a:solidFill>
              <a:schemeClr val="tx1"/>
            </a:solidFill>
          </a:endParaRPr>
        </a:p>
      </dgm:t>
    </dgm:pt>
    <dgm:pt modelId="{36D1A4B5-F888-4128-BC1B-D7A7A308F19D}" type="parTrans" cxnId="{4253741F-2C5B-4DAB-9B7A-9117CE6AFE36}">
      <dgm:prSet/>
      <dgm:spPr/>
      <dgm:t>
        <a:bodyPr/>
        <a:lstStyle/>
        <a:p>
          <a:endParaRPr lang="hu-HU"/>
        </a:p>
      </dgm:t>
    </dgm:pt>
    <dgm:pt modelId="{C217EE3C-3509-42AB-B598-88F106540D9F}" type="sibTrans" cxnId="{4253741F-2C5B-4DAB-9B7A-9117CE6AFE36}">
      <dgm:prSet/>
      <dgm:spPr/>
      <dgm:t>
        <a:bodyPr/>
        <a:lstStyle/>
        <a:p>
          <a:endParaRPr lang="hu-HU"/>
        </a:p>
      </dgm:t>
    </dgm:pt>
    <dgm:pt modelId="{62412B26-4840-412B-8526-D68BD43C187E}">
      <dgm:prSet/>
      <dgm:spPr/>
      <dgm:t>
        <a:bodyPr/>
        <a:lstStyle/>
        <a:p>
          <a:endParaRPr lang="hu-HU" dirty="0"/>
        </a:p>
      </dgm:t>
    </dgm:pt>
    <dgm:pt modelId="{B0D8B89B-7A36-4ACC-B686-05C143CAB351}" type="parTrans" cxnId="{F1D3841A-8B6A-420E-AD95-BBD0DAFDC790}">
      <dgm:prSet/>
      <dgm:spPr/>
      <dgm:t>
        <a:bodyPr/>
        <a:lstStyle/>
        <a:p>
          <a:endParaRPr lang="hu-HU"/>
        </a:p>
      </dgm:t>
    </dgm:pt>
    <dgm:pt modelId="{3B157199-DB35-4BF3-8325-905A9F2208C8}" type="sibTrans" cxnId="{F1D3841A-8B6A-420E-AD95-BBD0DAFDC790}">
      <dgm:prSet/>
      <dgm:spPr/>
      <dgm:t>
        <a:bodyPr/>
        <a:lstStyle/>
        <a:p>
          <a:endParaRPr lang="hu-HU"/>
        </a:p>
      </dgm:t>
    </dgm:pt>
    <dgm:pt modelId="{BF4C3167-1328-49C9-9FC3-E4E13B2E5CD6}">
      <dgm:prSet/>
      <dgm:spPr/>
      <dgm:t>
        <a:bodyPr/>
        <a:lstStyle/>
        <a:p>
          <a:endParaRPr lang="hu-HU" dirty="0"/>
        </a:p>
      </dgm:t>
    </dgm:pt>
    <dgm:pt modelId="{6F89C936-36A6-4BAF-83B5-DA8A8AFD9132}" type="parTrans" cxnId="{56B5A617-D60D-4A87-B6CC-01A998DCEB67}">
      <dgm:prSet/>
      <dgm:spPr/>
      <dgm:t>
        <a:bodyPr/>
        <a:lstStyle/>
        <a:p>
          <a:endParaRPr lang="hu-HU"/>
        </a:p>
      </dgm:t>
    </dgm:pt>
    <dgm:pt modelId="{D265383E-37FD-4C29-BA89-B097F9D53688}" type="sibTrans" cxnId="{56B5A617-D60D-4A87-B6CC-01A998DCEB67}">
      <dgm:prSet/>
      <dgm:spPr/>
      <dgm:t>
        <a:bodyPr/>
        <a:lstStyle/>
        <a:p>
          <a:endParaRPr lang="hu-HU"/>
        </a:p>
      </dgm:t>
    </dgm:pt>
    <dgm:pt modelId="{6FD10683-C942-443F-BD0A-708677CCE515}">
      <dgm:prSet/>
      <dgm:spPr/>
      <dgm:t>
        <a:bodyPr/>
        <a:lstStyle/>
        <a:p>
          <a:endParaRPr lang="hu-HU" dirty="0"/>
        </a:p>
      </dgm:t>
    </dgm:pt>
    <dgm:pt modelId="{E2B7F06C-7CD7-4E39-88B7-D4EE9668FEBA}" type="parTrans" cxnId="{2E34B376-5AE7-4FF3-A86B-B03CD98EA405}">
      <dgm:prSet/>
      <dgm:spPr/>
      <dgm:t>
        <a:bodyPr/>
        <a:lstStyle/>
        <a:p>
          <a:endParaRPr lang="hu-HU"/>
        </a:p>
      </dgm:t>
    </dgm:pt>
    <dgm:pt modelId="{7019062D-FB2A-4EC3-9FFB-2C800FB976D4}" type="sibTrans" cxnId="{2E34B376-5AE7-4FF3-A86B-B03CD98EA405}">
      <dgm:prSet/>
      <dgm:spPr/>
      <dgm:t>
        <a:bodyPr/>
        <a:lstStyle/>
        <a:p>
          <a:endParaRPr lang="hu-HU"/>
        </a:p>
      </dgm:t>
    </dgm:pt>
    <dgm:pt modelId="{75009198-0E89-48D5-B863-D60108A189C3}">
      <dgm:prSet phldrT="[Szöveg]" custT="1"/>
      <dgm:spPr>
        <a:noFill/>
        <a:ln>
          <a:solidFill>
            <a:schemeClr val="tx2">
              <a:lumMod val="60000"/>
              <a:lumOff val="40000"/>
            </a:schemeClr>
          </a:solidFill>
        </a:ln>
      </dgm:spPr>
      <dgm:t>
        <a:bodyPr/>
        <a:lstStyle/>
        <a:p>
          <a:r>
            <a:rPr lang="hu-HU" sz="1600" dirty="0" smtClean="0">
              <a:solidFill>
                <a:schemeClr val="tx1"/>
              </a:solidFill>
            </a:rPr>
            <a:t>Terek, tárgyak a vizuális nevelés személyiség- és kompetencia-fejlesztésében</a:t>
          </a:r>
          <a:endParaRPr lang="hu-HU" sz="1600" dirty="0">
            <a:solidFill>
              <a:schemeClr val="tx1"/>
            </a:solidFill>
          </a:endParaRPr>
        </a:p>
      </dgm:t>
    </dgm:pt>
    <dgm:pt modelId="{47BF88CE-E294-437C-B1CA-29B038330F43}" type="parTrans" cxnId="{BD659DC5-B534-4A74-A584-EA8B53636BD3}">
      <dgm:prSet/>
      <dgm:spPr/>
      <dgm:t>
        <a:bodyPr/>
        <a:lstStyle/>
        <a:p>
          <a:endParaRPr lang="hu-HU"/>
        </a:p>
      </dgm:t>
    </dgm:pt>
    <dgm:pt modelId="{B2DAF251-D812-4117-98BE-E723C5BE4F4A}" type="sibTrans" cxnId="{BD659DC5-B534-4A74-A584-EA8B53636BD3}">
      <dgm:prSet/>
      <dgm:spPr/>
      <dgm:t>
        <a:bodyPr/>
        <a:lstStyle/>
        <a:p>
          <a:endParaRPr lang="hu-HU"/>
        </a:p>
      </dgm:t>
    </dgm:pt>
    <dgm:pt modelId="{C76A2CB8-DA5F-4722-9EBE-5B6246DEF50E}">
      <dgm:prSet/>
      <dgm:spPr/>
      <dgm:t>
        <a:bodyPr/>
        <a:lstStyle/>
        <a:p>
          <a:endParaRPr lang="hu-HU"/>
        </a:p>
      </dgm:t>
    </dgm:pt>
    <dgm:pt modelId="{ABAF9B05-0DA4-4341-81F8-58E8CFAA2521}" type="parTrans" cxnId="{B86140CF-4241-4038-B947-46D25F5BA752}">
      <dgm:prSet/>
      <dgm:spPr/>
      <dgm:t>
        <a:bodyPr/>
        <a:lstStyle/>
        <a:p>
          <a:endParaRPr lang="hu-HU"/>
        </a:p>
      </dgm:t>
    </dgm:pt>
    <dgm:pt modelId="{0506C649-3A85-44F1-B48C-4B9AA626B6D1}" type="sibTrans" cxnId="{B86140CF-4241-4038-B947-46D25F5BA752}">
      <dgm:prSet/>
      <dgm:spPr/>
      <dgm:t>
        <a:bodyPr/>
        <a:lstStyle/>
        <a:p>
          <a:endParaRPr lang="hu-HU"/>
        </a:p>
      </dgm:t>
    </dgm:pt>
    <dgm:pt modelId="{77D4116B-9F6E-47CA-973B-19CB8A107074}" type="pres">
      <dgm:prSet presAssocID="{D0936586-62E8-41C3-BBDB-4178E7821271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464CC548-B8B4-4407-ACA1-CF469E95B7F8}" type="pres">
      <dgm:prSet presAssocID="{50E5DBB6-55EE-408D-B072-1AD9939F441C}" presName="roof" presStyleLbl="dkBgShp" presStyleIdx="0" presStyleCnt="2" custScaleY="32524" custLinFactNeighborX="-982" custLinFactNeighborY="-73383"/>
      <dgm:spPr/>
      <dgm:t>
        <a:bodyPr/>
        <a:lstStyle/>
        <a:p>
          <a:endParaRPr lang="hu-HU"/>
        </a:p>
      </dgm:t>
    </dgm:pt>
    <dgm:pt modelId="{04A58706-4111-454B-9A2C-6887471DA2C6}" type="pres">
      <dgm:prSet presAssocID="{50E5DBB6-55EE-408D-B072-1AD9939F441C}" presName="pillars" presStyleCnt="0"/>
      <dgm:spPr/>
    </dgm:pt>
    <dgm:pt modelId="{ED0DAA6C-1825-44BB-80DB-162723F73AEA}" type="pres">
      <dgm:prSet presAssocID="{50E5DBB6-55EE-408D-B072-1AD9939F441C}" presName="pillar1" presStyleLbl="node1" presStyleIdx="0" presStyleCnt="4" custScaleY="71261" custLinFactNeighborY="-2188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8B9B924-C9D3-4FB5-BB71-4535AA8A7FD3}" type="pres">
      <dgm:prSet presAssocID="{656A281C-41C0-4B48-B44B-3BCCA3E6925E}" presName="pillarX" presStyleLbl="node1" presStyleIdx="1" presStyleCnt="4" custScaleY="71261" custLinFactNeighborY="-2188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03C4747-2313-4054-882D-765B34B9E168}" type="pres">
      <dgm:prSet presAssocID="{355A23B2-D038-4504-A08A-5EB181A353D8}" presName="pillarX" presStyleLbl="node1" presStyleIdx="2" presStyleCnt="4" custScaleY="71261" custLinFactNeighborY="-2188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EABA19F-9838-4745-8E34-6A670A711A6A}" type="pres">
      <dgm:prSet presAssocID="{75009198-0E89-48D5-B863-D60108A189C3}" presName="pillarX" presStyleLbl="node1" presStyleIdx="3" presStyleCnt="4" custScaleY="71261" custLinFactNeighborY="-21880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E2FD6BC-B879-416B-AEAE-EFEB28CBB849}" type="pres">
      <dgm:prSet presAssocID="{50E5DBB6-55EE-408D-B072-1AD9939F441C}" presName="base" presStyleLbl="dkBgShp" presStyleIdx="1" presStyleCnt="2" custScaleY="155686" custLinFactNeighborY="-96235"/>
      <dgm:spPr>
        <a:solidFill>
          <a:schemeClr val="tx2">
            <a:lumMod val="75000"/>
          </a:schemeClr>
        </a:solidFill>
      </dgm:spPr>
      <dgm:t>
        <a:bodyPr/>
        <a:lstStyle/>
        <a:p>
          <a:endParaRPr lang="hu-HU"/>
        </a:p>
      </dgm:t>
    </dgm:pt>
  </dgm:ptLst>
  <dgm:cxnLst>
    <dgm:cxn modelId="{F34CADD9-4C1B-4D47-B46F-31AADBF3AFB4}" srcId="{D0936586-62E8-41C3-BBDB-4178E7821271}" destId="{50E5DBB6-55EE-408D-B072-1AD9939F441C}" srcOrd="0" destOrd="0" parTransId="{57D01ED1-88D2-4811-85D9-9401FB24095A}" sibTransId="{5C4F3934-DF60-47AC-9858-9416A047C935}"/>
    <dgm:cxn modelId="{4F93C338-E721-41E4-A8C3-E253273A5A6B}" srcId="{50E5DBB6-55EE-408D-B072-1AD9939F441C}" destId="{656A281C-41C0-4B48-B44B-3BCCA3E6925E}" srcOrd="1" destOrd="0" parTransId="{8CCDDBB3-6CF7-4723-8FAE-D411E6E22519}" sibTransId="{CB8E8D52-14E9-4D4D-AC8C-6F03EF0BE354}"/>
    <dgm:cxn modelId="{D1C97710-EFC2-450F-8223-0FA112534DF1}" type="presOf" srcId="{75009198-0E89-48D5-B863-D60108A189C3}" destId="{0EABA19F-9838-4745-8E34-6A670A711A6A}" srcOrd="0" destOrd="0" presId="urn:microsoft.com/office/officeart/2005/8/layout/hList3"/>
    <dgm:cxn modelId="{B86140CF-4241-4038-B947-46D25F5BA752}" srcId="{D0936586-62E8-41C3-BBDB-4178E7821271}" destId="{C76A2CB8-DA5F-4722-9EBE-5B6246DEF50E}" srcOrd="4" destOrd="0" parTransId="{ABAF9B05-0DA4-4341-81F8-58E8CFAA2521}" sibTransId="{0506C649-3A85-44F1-B48C-4B9AA626B6D1}"/>
    <dgm:cxn modelId="{56B5A617-D60D-4A87-B6CC-01A998DCEB67}" srcId="{D0936586-62E8-41C3-BBDB-4178E7821271}" destId="{BF4C3167-1328-49C9-9FC3-E4E13B2E5CD6}" srcOrd="2" destOrd="0" parTransId="{6F89C936-36A6-4BAF-83B5-DA8A8AFD9132}" sibTransId="{D265383E-37FD-4C29-BA89-B097F9D53688}"/>
    <dgm:cxn modelId="{4253741F-2C5B-4DAB-9B7A-9117CE6AFE36}" srcId="{50E5DBB6-55EE-408D-B072-1AD9939F441C}" destId="{355A23B2-D038-4504-A08A-5EB181A353D8}" srcOrd="2" destOrd="0" parTransId="{36D1A4B5-F888-4128-BC1B-D7A7A308F19D}" sibTransId="{C217EE3C-3509-42AB-B598-88F106540D9F}"/>
    <dgm:cxn modelId="{BD659DC5-B534-4A74-A584-EA8B53636BD3}" srcId="{50E5DBB6-55EE-408D-B072-1AD9939F441C}" destId="{75009198-0E89-48D5-B863-D60108A189C3}" srcOrd="3" destOrd="0" parTransId="{47BF88CE-E294-437C-B1CA-29B038330F43}" sibTransId="{B2DAF251-D812-4117-98BE-E723C5BE4F4A}"/>
    <dgm:cxn modelId="{86A988D7-A0C3-4757-AA70-9165E21708B0}" srcId="{50E5DBB6-55EE-408D-B072-1AD9939F441C}" destId="{4FEE3E84-6C3D-4852-A7DC-9D509FB4F0B7}" srcOrd="0" destOrd="0" parTransId="{547FC094-D204-452E-8171-39786E677608}" sibTransId="{3925CEC5-9168-42CA-8F25-008D1FE1D5AE}"/>
    <dgm:cxn modelId="{61675325-0D60-4571-BD96-C16C963E2115}" type="presOf" srcId="{4FEE3E84-6C3D-4852-A7DC-9D509FB4F0B7}" destId="{ED0DAA6C-1825-44BB-80DB-162723F73AEA}" srcOrd="0" destOrd="0" presId="urn:microsoft.com/office/officeart/2005/8/layout/hList3"/>
    <dgm:cxn modelId="{B2722DEB-70B5-454D-8A28-FA91E706F479}" type="presOf" srcId="{656A281C-41C0-4B48-B44B-3BCCA3E6925E}" destId="{E8B9B924-C9D3-4FB5-BB71-4535AA8A7FD3}" srcOrd="0" destOrd="0" presId="urn:microsoft.com/office/officeart/2005/8/layout/hList3"/>
    <dgm:cxn modelId="{268D3671-44E0-47C1-B22A-B138DC419A53}" type="presOf" srcId="{50E5DBB6-55EE-408D-B072-1AD9939F441C}" destId="{464CC548-B8B4-4407-ACA1-CF469E95B7F8}" srcOrd="0" destOrd="0" presId="urn:microsoft.com/office/officeart/2005/8/layout/hList3"/>
    <dgm:cxn modelId="{2E34B376-5AE7-4FF3-A86B-B03CD98EA405}" srcId="{D0936586-62E8-41C3-BBDB-4178E7821271}" destId="{6FD10683-C942-443F-BD0A-708677CCE515}" srcOrd="3" destOrd="0" parTransId="{E2B7F06C-7CD7-4E39-88B7-D4EE9668FEBA}" sibTransId="{7019062D-FB2A-4EC3-9FFB-2C800FB976D4}"/>
    <dgm:cxn modelId="{4C814787-4EFA-4D32-BE53-3B2D4FB82E9C}" type="presOf" srcId="{355A23B2-D038-4504-A08A-5EB181A353D8}" destId="{503C4747-2313-4054-882D-765B34B9E168}" srcOrd="0" destOrd="0" presId="urn:microsoft.com/office/officeart/2005/8/layout/hList3"/>
    <dgm:cxn modelId="{F1D3841A-8B6A-420E-AD95-BBD0DAFDC790}" srcId="{D0936586-62E8-41C3-BBDB-4178E7821271}" destId="{62412B26-4840-412B-8526-D68BD43C187E}" srcOrd="1" destOrd="0" parTransId="{B0D8B89B-7A36-4ACC-B686-05C143CAB351}" sibTransId="{3B157199-DB35-4BF3-8325-905A9F2208C8}"/>
    <dgm:cxn modelId="{7A9A3E36-5302-400A-B705-DB22C0E8BCB7}" type="presOf" srcId="{D0936586-62E8-41C3-BBDB-4178E7821271}" destId="{77D4116B-9F6E-47CA-973B-19CB8A107074}" srcOrd="0" destOrd="0" presId="urn:microsoft.com/office/officeart/2005/8/layout/hList3"/>
    <dgm:cxn modelId="{726C108A-C294-40B8-ADE1-2E630AA6F111}" type="presParOf" srcId="{77D4116B-9F6E-47CA-973B-19CB8A107074}" destId="{464CC548-B8B4-4407-ACA1-CF469E95B7F8}" srcOrd="0" destOrd="0" presId="urn:microsoft.com/office/officeart/2005/8/layout/hList3"/>
    <dgm:cxn modelId="{CD5DB17C-D849-40A9-BA3B-061AC3DF21A0}" type="presParOf" srcId="{77D4116B-9F6E-47CA-973B-19CB8A107074}" destId="{04A58706-4111-454B-9A2C-6887471DA2C6}" srcOrd="1" destOrd="0" presId="urn:microsoft.com/office/officeart/2005/8/layout/hList3"/>
    <dgm:cxn modelId="{2AE5D367-BAC5-4472-992D-FD64B8ECF330}" type="presParOf" srcId="{04A58706-4111-454B-9A2C-6887471DA2C6}" destId="{ED0DAA6C-1825-44BB-80DB-162723F73AEA}" srcOrd="0" destOrd="0" presId="urn:microsoft.com/office/officeart/2005/8/layout/hList3"/>
    <dgm:cxn modelId="{90991809-12A5-43C4-BF64-B65AAF770362}" type="presParOf" srcId="{04A58706-4111-454B-9A2C-6887471DA2C6}" destId="{E8B9B924-C9D3-4FB5-BB71-4535AA8A7FD3}" srcOrd="1" destOrd="0" presId="urn:microsoft.com/office/officeart/2005/8/layout/hList3"/>
    <dgm:cxn modelId="{2CCFFF82-87F8-433F-9F1D-4DF527D7F7FC}" type="presParOf" srcId="{04A58706-4111-454B-9A2C-6887471DA2C6}" destId="{503C4747-2313-4054-882D-765B34B9E168}" srcOrd="2" destOrd="0" presId="urn:microsoft.com/office/officeart/2005/8/layout/hList3"/>
    <dgm:cxn modelId="{819BE701-3509-4E71-A7D5-43278AA4CB1C}" type="presParOf" srcId="{04A58706-4111-454B-9A2C-6887471DA2C6}" destId="{0EABA19F-9838-4745-8E34-6A670A711A6A}" srcOrd="3" destOrd="0" presId="urn:microsoft.com/office/officeart/2005/8/layout/hList3"/>
    <dgm:cxn modelId="{4FC6A637-D434-4BF2-962D-85DA07234D56}" type="presParOf" srcId="{77D4116B-9F6E-47CA-973B-19CB8A107074}" destId="{9E2FD6BC-B879-416B-AEAE-EFEB28CBB849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7E53BD24-F90E-46D7-884B-AFB909758D37}" type="doc">
      <dgm:prSet loTypeId="urn:microsoft.com/office/officeart/2005/8/layout/process5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E41A6E10-21AD-4556-BD7C-4C61A7A681C1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pPr algn="ctr"/>
          <a:endParaRPr lang="hu-HU" sz="1800" b="1" i="1" dirty="0" smtClean="0">
            <a:solidFill>
              <a:schemeClr val="tx1"/>
            </a:solidFill>
          </a:endParaRPr>
        </a:p>
        <a:p>
          <a:pPr algn="l"/>
          <a:r>
            <a:rPr lang="hu-HU" sz="1800" b="0" dirty="0" smtClean="0">
              <a:solidFill>
                <a:schemeClr val="bg1"/>
              </a:solidFill>
            </a:rPr>
            <a:t>- </a:t>
          </a:r>
          <a:r>
            <a:rPr lang="hu-HU" sz="2000" b="0" dirty="0" smtClean="0">
              <a:solidFill>
                <a:schemeClr val="bg1"/>
              </a:solidFill>
            </a:rPr>
            <a:t>nevelési-oktatási program kidolgozása </a:t>
          </a:r>
        </a:p>
        <a:p>
          <a:pPr algn="l"/>
          <a:r>
            <a:rPr lang="hu-HU" sz="2000" b="0" dirty="0" smtClean="0">
              <a:solidFill>
                <a:schemeClr val="bg1"/>
              </a:solidFill>
            </a:rPr>
            <a:t>- a tanórai munkához  mintaprogramok készítése</a:t>
          </a:r>
        </a:p>
        <a:p>
          <a:pPr algn="l"/>
          <a:r>
            <a:rPr lang="hu-HU" sz="2000" b="0" dirty="0" smtClean="0">
              <a:solidFill>
                <a:schemeClr val="bg1"/>
              </a:solidFill>
            </a:rPr>
            <a:t>- tanórán kívüli programokhoz  leírások készítése</a:t>
          </a:r>
        </a:p>
        <a:p>
          <a:pPr algn="l"/>
          <a:r>
            <a:rPr lang="hu-HU" sz="2000" b="0" dirty="0" smtClean="0">
              <a:solidFill>
                <a:schemeClr val="bg1"/>
              </a:solidFill>
            </a:rPr>
            <a:t>- akkreditált továbbképzési programok kidolgozása</a:t>
          </a:r>
        </a:p>
        <a:p>
          <a:pPr algn="l"/>
          <a:r>
            <a:rPr lang="hu-HU" sz="2000" b="0" dirty="0" smtClean="0">
              <a:solidFill>
                <a:schemeClr val="bg1"/>
              </a:solidFill>
            </a:rPr>
            <a:t>- módszertani segédletek összeállítása</a:t>
          </a:r>
        </a:p>
        <a:p>
          <a:pPr algn="l"/>
          <a:r>
            <a:rPr lang="hu-HU" sz="2000" b="0" dirty="0" smtClean="0">
              <a:solidFill>
                <a:schemeClr val="bg1"/>
              </a:solidFill>
            </a:rPr>
            <a:t>- feladattervező mátrixok kialakítása</a:t>
          </a:r>
        </a:p>
        <a:p>
          <a:pPr algn="l"/>
          <a:r>
            <a:rPr lang="hu-HU" sz="2000" b="0" dirty="0" smtClean="0">
              <a:solidFill>
                <a:schemeClr val="bg1"/>
              </a:solidFill>
            </a:rPr>
            <a:t>- az eszközjegyzék elemzése, módosítási javaslatok tétele</a:t>
          </a:r>
        </a:p>
        <a:p>
          <a:pPr algn="l"/>
          <a:r>
            <a:rPr lang="hu-HU" sz="2000" b="0" dirty="0" smtClean="0">
              <a:solidFill>
                <a:schemeClr val="bg1"/>
              </a:solidFill>
            </a:rPr>
            <a:t>- akkreditált tanártovábbképzések tartása</a:t>
          </a:r>
        </a:p>
        <a:p>
          <a:pPr algn="l"/>
          <a:r>
            <a:rPr lang="hu-HU" sz="2000" b="0" dirty="0" smtClean="0">
              <a:solidFill>
                <a:schemeClr val="bg1"/>
              </a:solidFill>
            </a:rPr>
            <a:t>- a pilot kipróbálása</a:t>
          </a:r>
        </a:p>
        <a:p>
          <a:pPr algn="l"/>
          <a:r>
            <a:rPr lang="hu-HU" sz="2000" b="0" dirty="0" smtClean="0">
              <a:solidFill>
                <a:schemeClr val="bg1"/>
              </a:solidFill>
            </a:rPr>
            <a:t>- a tanárok bevonása a fejlesztésekbe</a:t>
          </a:r>
        </a:p>
        <a:p>
          <a:pPr algn="l"/>
          <a:r>
            <a:rPr lang="hu-HU" sz="2000" b="0" dirty="0" smtClean="0">
              <a:solidFill>
                <a:schemeClr val="bg1"/>
              </a:solidFill>
            </a:rPr>
            <a:t>- tanároknak szakmai találkozások, támogató programok szervezése</a:t>
          </a:r>
        </a:p>
        <a:p>
          <a:pPr algn="l"/>
          <a:r>
            <a:rPr lang="hu-HU" sz="2000" b="0" dirty="0" smtClean="0">
              <a:solidFill>
                <a:schemeClr val="bg1"/>
              </a:solidFill>
            </a:rPr>
            <a:t>- a tanulóknak alkotótáborok, rendezvények biztosítása  </a:t>
          </a:r>
        </a:p>
        <a:p>
          <a:pPr algn="l"/>
          <a:endParaRPr lang="hu-HU" sz="2400" b="1" dirty="0">
            <a:solidFill>
              <a:schemeClr val="tx1"/>
            </a:solidFill>
          </a:endParaRPr>
        </a:p>
      </dgm:t>
    </dgm:pt>
    <dgm:pt modelId="{D6CD15DA-D028-47B6-85A4-4A47EF06DF00}" type="sibTrans" cxnId="{77AB071E-F7C1-4F8C-93BF-C7975C199FC5}">
      <dgm:prSet/>
      <dgm:spPr>
        <a:noFill/>
        <a:ln w="28575">
          <a:solidFill>
            <a:srgbClr val="DEBE00"/>
          </a:solidFill>
        </a:ln>
      </dgm:spPr>
      <dgm:t>
        <a:bodyPr/>
        <a:lstStyle/>
        <a:p>
          <a:endParaRPr lang="hu-HU"/>
        </a:p>
      </dgm:t>
    </dgm:pt>
    <dgm:pt modelId="{37A34D3A-4B0F-4967-AFCF-BFF62F9A09E1}" type="parTrans" cxnId="{77AB071E-F7C1-4F8C-93BF-C7975C199FC5}">
      <dgm:prSet/>
      <dgm:spPr/>
      <dgm:t>
        <a:bodyPr/>
        <a:lstStyle/>
        <a:p>
          <a:endParaRPr lang="hu-HU"/>
        </a:p>
      </dgm:t>
    </dgm:pt>
    <dgm:pt modelId="{1CF8DB8F-2879-4F20-BD0E-AA99295D0FA4}" type="pres">
      <dgm:prSet presAssocID="{7E53BD24-F90E-46D7-884B-AFB909758D37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CED8E2B-B8C5-4172-B646-7CBF79E468AE}" type="pres">
      <dgm:prSet presAssocID="{E41A6E10-21AD-4556-BD7C-4C61A7A681C1}" presName="node" presStyleLbl="node1" presStyleIdx="0" presStyleCnt="1" custScaleX="366863" custScaleY="414493" custLinFactNeighborX="-1501" custLinFactNeighborY="0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hu-HU"/>
        </a:p>
      </dgm:t>
    </dgm:pt>
  </dgm:ptLst>
  <dgm:cxnLst>
    <dgm:cxn modelId="{77AB071E-F7C1-4F8C-93BF-C7975C199FC5}" srcId="{7E53BD24-F90E-46D7-884B-AFB909758D37}" destId="{E41A6E10-21AD-4556-BD7C-4C61A7A681C1}" srcOrd="0" destOrd="0" parTransId="{37A34D3A-4B0F-4967-AFCF-BFF62F9A09E1}" sibTransId="{D6CD15DA-D028-47B6-85A4-4A47EF06DF00}"/>
    <dgm:cxn modelId="{1D26584D-941F-49A2-A44B-1B761CB9CC11}" type="presOf" srcId="{E41A6E10-21AD-4556-BD7C-4C61A7A681C1}" destId="{CCED8E2B-B8C5-4172-B646-7CBF79E468AE}" srcOrd="0" destOrd="0" presId="urn:microsoft.com/office/officeart/2005/8/layout/process5"/>
    <dgm:cxn modelId="{5CF535C7-D653-4D99-8DD8-BD8933B1ED4B}" type="presOf" srcId="{7E53BD24-F90E-46D7-884B-AFB909758D37}" destId="{1CF8DB8F-2879-4F20-BD0E-AA99295D0FA4}" srcOrd="0" destOrd="0" presId="urn:microsoft.com/office/officeart/2005/8/layout/process5"/>
    <dgm:cxn modelId="{A345757D-969C-4FCF-A98D-88C142C4475F}" type="presParOf" srcId="{1CF8DB8F-2879-4F20-BD0E-AA99295D0FA4}" destId="{CCED8E2B-B8C5-4172-B646-7CBF79E468AE}" srcOrd="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xmlns="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50B2BACA-4CA7-447F-B632-57874A779B36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8BF91EAE-59B2-4BCB-A4AF-1145876AF39F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/>
            <a:t>Az alapfokú művészetoktatás képző- és iparművészeti  ágára</a:t>
          </a:r>
        </a:p>
        <a:p>
          <a:r>
            <a:rPr lang="hu-HU" sz="1800" dirty="0" smtClean="0"/>
            <a:t>új Nevelési-oktatási program kidolgozása </a:t>
          </a:r>
          <a:endParaRPr lang="hu-HU" sz="1800" dirty="0"/>
        </a:p>
      </dgm:t>
    </dgm:pt>
    <dgm:pt modelId="{75D89A0A-923C-4A03-A379-0DFC0EEF5AAE}" type="parTrans" cxnId="{3B53B029-9DC4-43C7-B60B-7A541E231E76}">
      <dgm:prSet/>
      <dgm:spPr/>
      <dgm:t>
        <a:bodyPr/>
        <a:lstStyle/>
        <a:p>
          <a:endParaRPr lang="hu-HU"/>
        </a:p>
      </dgm:t>
    </dgm:pt>
    <dgm:pt modelId="{929B06E7-DA30-4363-96B0-D57CEA4A5DB0}" type="sibTrans" cxnId="{3B53B029-9DC4-43C7-B60B-7A541E231E76}">
      <dgm:prSet/>
      <dgm:spPr/>
      <dgm:t>
        <a:bodyPr/>
        <a:lstStyle/>
        <a:p>
          <a:endParaRPr lang="hu-HU"/>
        </a:p>
      </dgm:t>
    </dgm:pt>
    <dgm:pt modelId="{8DC6CD64-B2A7-46EC-9E4B-DB93E7FE478B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/>
            <a:t>Az alapfokú művészetoktatás képző- és iparművészeti  ágára</a:t>
          </a:r>
        </a:p>
        <a:p>
          <a:r>
            <a:rPr lang="hu-HU" sz="1800" dirty="0" smtClean="0"/>
            <a:t>tanterv módosítási javaslat megfogalmazása</a:t>
          </a:r>
          <a:endParaRPr lang="hu-HU" sz="1800" dirty="0"/>
        </a:p>
      </dgm:t>
    </dgm:pt>
    <dgm:pt modelId="{DFE32039-7EE8-4703-8816-EA460488CBD8}" type="parTrans" cxnId="{DE886D3E-7F83-4811-AF14-D9A135CDE0FC}">
      <dgm:prSet/>
      <dgm:spPr/>
      <dgm:t>
        <a:bodyPr/>
        <a:lstStyle/>
        <a:p>
          <a:endParaRPr lang="hu-HU"/>
        </a:p>
      </dgm:t>
    </dgm:pt>
    <dgm:pt modelId="{1A63115B-B050-4FBA-B1B2-2B16D0A0F31F}" type="sibTrans" cxnId="{DE886D3E-7F83-4811-AF14-D9A135CDE0FC}">
      <dgm:prSet/>
      <dgm:spPr/>
      <dgm:t>
        <a:bodyPr/>
        <a:lstStyle/>
        <a:p>
          <a:endParaRPr lang="hu-HU"/>
        </a:p>
      </dgm:t>
    </dgm:pt>
    <dgm:pt modelId="{E3852FB8-38B0-4390-A526-5CBB498F1046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/>
            <a:t>Az alapfokú művészetoktatás képző- és iparművészeti  ágára</a:t>
          </a:r>
        </a:p>
        <a:p>
          <a:r>
            <a:rPr lang="hu-HU" sz="1800" dirty="0" smtClean="0"/>
            <a:t>akkreditált tanár továbbképzési programok kidolgozása, indítása</a:t>
          </a:r>
          <a:endParaRPr lang="hu-HU" sz="1800" dirty="0"/>
        </a:p>
      </dgm:t>
    </dgm:pt>
    <dgm:pt modelId="{5568A78A-50C6-4A30-ACFA-FFF2805C2370}" type="parTrans" cxnId="{58B312CC-35CE-4D7C-B5C3-F1AF354EE536}">
      <dgm:prSet/>
      <dgm:spPr/>
      <dgm:t>
        <a:bodyPr/>
        <a:lstStyle/>
        <a:p>
          <a:endParaRPr lang="hu-HU"/>
        </a:p>
      </dgm:t>
    </dgm:pt>
    <dgm:pt modelId="{24382285-EAC5-4541-A1E8-C56FE66E5E6E}" type="sibTrans" cxnId="{58B312CC-35CE-4D7C-B5C3-F1AF354EE536}">
      <dgm:prSet/>
      <dgm:spPr/>
      <dgm:t>
        <a:bodyPr/>
        <a:lstStyle/>
        <a:p>
          <a:endParaRPr lang="hu-HU"/>
        </a:p>
      </dgm:t>
    </dgm:pt>
    <dgm:pt modelId="{4D3FACA5-9CF0-4905-B4F9-B55799A09236}">
      <dgm:prSet phldrT="[Szöveg]" custT="1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sz="1800" dirty="0" smtClean="0"/>
            <a:t>A szervezeti együttműködés , diákokra, családokra, pedagógusokra, intézményekre,  a társadalom széles körére történő kiterjesztése  </a:t>
          </a:r>
          <a:endParaRPr lang="hu-HU" sz="1800" dirty="0"/>
        </a:p>
      </dgm:t>
    </dgm:pt>
    <dgm:pt modelId="{54985327-158C-4379-B005-65AEB65DCA8B}" type="parTrans" cxnId="{8165E6E9-6E3C-458C-A767-7797F91F94B9}">
      <dgm:prSet/>
      <dgm:spPr/>
      <dgm:t>
        <a:bodyPr/>
        <a:lstStyle/>
        <a:p>
          <a:endParaRPr lang="hu-HU"/>
        </a:p>
      </dgm:t>
    </dgm:pt>
    <dgm:pt modelId="{CD667AE7-3F9F-4443-BBF6-AEA0585DCCC4}" type="sibTrans" cxnId="{8165E6E9-6E3C-458C-A767-7797F91F94B9}">
      <dgm:prSet/>
      <dgm:spPr/>
      <dgm:t>
        <a:bodyPr/>
        <a:lstStyle/>
        <a:p>
          <a:endParaRPr lang="hu-HU"/>
        </a:p>
      </dgm:t>
    </dgm:pt>
    <dgm:pt modelId="{449826BB-505A-4243-9E4E-FEA10F80A907}" type="pres">
      <dgm:prSet presAssocID="{50B2BACA-4CA7-447F-B632-57874A779B36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D8099359-CD47-4A89-A4E1-11E388BDE3DC}" type="pres">
      <dgm:prSet presAssocID="{8BF91EAE-59B2-4BCB-A4AF-1145876AF39F}" presName="parentLin" presStyleCnt="0"/>
      <dgm:spPr/>
    </dgm:pt>
    <dgm:pt modelId="{705CFAAD-E0B8-4A10-916F-A473B0EAF381}" type="pres">
      <dgm:prSet presAssocID="{8BF91EAE-59B2-4BCB-A4AF-1145876AF39F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6423223D-A2C2-4F25-85AC-466EDA55C4FF}" type="pres">
      <dgm:prSet presAssocID="{8BF91EAE-59B2-4BCB-A4AF-1145876AF39F}" presName="parentText" presStyleLbl="node1" presStyleIdx="0" presStyleCnt="4" custScaleX="130392" custScaleY="162264" custLinFactNeighborX="-68207" custLinFactNeighborY="-2525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F6DC5D6-5ED1-4CC6-8C63-7F9437C8DD7E}" type="pres">
      <dgm:prSet presAssocID="{8BF91EAE-59B2-4BCB-A4AF-1145876AF39F}" presName="negativeSpace" presStyleCnt="0"/>
      <dgm:spPr/>
    </dgm:pt>
    <dgm:pt modelId="{CFF7E9AF-AA53-4956-88F6-B2C87B066403}" type="pres">
      <dgm:prSet presAssocID="{8BF91EAE-59B2-4BCB-A4AF-1145876AF39F}" presName="childText" presStyleLbl="conFgAcc1" presStyleIdx="0" presStyleCnt="4" custLinFactY="-12666" custLinFactNeighborY="-100000">
        <dgm:presLayoutVars>
          <dgm:bulletEnabled val="1"/>
        </dgm:presLayoutVars>
      </dgm:prSet>
      <dgm:spPr/>
    </dgm:pt>
    <dgm:pt modelId="{49E347E3-5BC4-4E45-80FC-0FEB27DC6581}" type="pres">
      <dgm:prSet presAssocID="{929B06E7-DA30-4363-96B0-D57CEA4A5DB0}" presName="spaceBetweenRectangles" presStyleCnt="0"/>
      <dgm:spPr/>
    </dgm:pt>
    <dgm:pt modelId="{42CDCA9A-5593-4197-99E3-D27BC0CFC56F}" type="pres">
      <dgm:prSet presAssocID="{8DC6CD64-B2A7-46EC-9E4B-DB93E7FE478B}" presName="parentLin" presStyleCnt="0"/>
      <dgm:spPr/>
    </dgm:pt>
    <dgm:pt modelId="{37DC0589-7055-442C-8F58-EF6EF2F2BF0B}" type="pres">
      <dgm:prSet presAssocID="{8DC6CD64-B2A7-46EC-9E4B-DB93E7FE478B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DF5D5326-A9E6-4081-824C-743BCE8412BF}" type="pres">
      <dgm:prSet presAssocID="{8DC6CD64-B2A7-46EC-9E4B-DB93E7FE478B}" presName="parentText" presStyleLbl="node1" presStyleIdx="1" presStyleCnt="4" custScaleX="132878" custScaleY="157145" custLinFactNeighborX="-85615" custLinFactNeighborY="2893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6C46ADA-B158-41A0-8005-0C55E2B4BB60}" type="pres">
      <dgm:prSet presAssocID="{8DC6CD64-B2A7-46EC-9E4B-DB93E7FE478B}" presName="negativeSpace" presStyleCnt="0"/>
      <dgm:spPr/>
    </dgm:pt>
    <dgm:pt modelId="{50A7EFF7-DFB7-4542-8150-B133FC5E7601}" type="pres">
      <dgm:prSet presAssocID="{8DC6CD64-B2A7-46EC-9E4B-DB93E7FE478B}" presName="childText" presStyleLbl="conFgAcc1" presStyleIdx="1" presStyleCnt="4">
        <dgm:presLayoutVars>
          <dgm:bulletEnabled val="1"/>
        </dgm:presLayoutVars>
      </dgm:prSet>
      <dgm:spPr/>
    </dgm:pt>
    <dgm:pt modelId="{C02C55E0-5264-4358-BA4E-FE8D9E1F99FC}" type="pres">
      <dgm:prSet presAssocID="{1A63115B-B050-4FBA-B1B2-2B16D0A0F31F}" presName="spaceBetweenRectangles" presStyleCnt="0"/>
      <dgm:spPr/>
    </dgm:pt>
    <dgm:pt modelId="{ED343532-9520-43AA-9716-D2648B214E28}" type="pres">
      <dgm:prSet presAssocID="{E3852FB8-38B0-4390-A526-5CBB498F1046}" presName="parentLin" presStyleCnt="0"/>
      <dgm:spPr/>
    </dgm:pt>
    <dgm:pt modelId="{21013711-D3B9-44CF-9A2C-BADF6043584B}" type="pres">
      <dgm:prSet presAssocID="{E3852FB8-38B0-4390-A526-5CBB498F1046}" presName="parentLeftMargin" presStyleLbl="node1" presStyleIdx="1" presStyleCnt="4"/>
      <dgm:spPr/>
      <dgm:t>
        <a:bodyPr/>
        <a:lstStyle/>
        <a:p>
          <a:endParaRPr lang="hu-HU"/>
        </a:p>
      </dgm:t>
    </dgm:pt>
    <dgm:pt modelId="{EE1C0519-E494-475F-AB01-7E751CF47F26}" type="pres">
      <dgm:prSet presAssocID="{E3852FB8-38B0-4390-A526-5CBB498F1046}" presName="parentText" presStyleLbl="node1" presStyleIdx="2" presStyleCnt="4" custScaleX="133438" custScaleY="231153" custLinFactNeighborX="-90065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AFEC391-9435-4415-8FFB-4E95696C1047}" type="pres">
      <dgm:prSet presAssocID="{E3852FB8-38B0-4390-A526-5CBB498F1046}" presName="negativeSpace" presStyleCnt="0"/>
      <dgm:spPr/>
    </dgm:pt>
    <dgm:pt modelId="{DD73FDB9-940E-4C00-A14A-3179B44145D0}" type="pres">
      <dgm:prSet presAssocID="{E3852FB8-38B0-4390-A526-5CBB498F1046}" presName="childText" presStyleLbl="conFgAcc1" presStyleIdx="2" presStyleCnt="4">
        <dgm:presLayoutVars>
          <dgm:bulletEnabled val="1"/>
        </dgm:presLayoutVars>
      </dgm:prSet>
      <dgm:spPr/>
    </dgm:pt>
    <dgm:pt modelId="{BCD3CA57-C448-4935-8849-68C67A0B93D1}" type="pres">
      <dgm:prSet presAssocID="{24382285-EAC5-4541-A1E8-C56FE66E5E6E}" presName="spaceBetweenRectangles" presStyleCnt="0"/>
      <dgm:spPr/>
    </dgm:pt>
    <dgm:pt modelId="{75DA1390-CC7A-405D-9E54-745ED56038BD}" type="pres">
      <dgm:prSet presAssocID="{4D3FACA5-9CF0-4905-B4F9-B55799A09236}" presName="parentLin" presStyleCnt="0"/>
      <dgm:spPr/>
    </dgm:pt>
    <dgm:pt modelId="{237AF39A-24D9-4936-A1AC-B6F4EF03F3D3}" type="pres">
      <dgm:prSet presAssocID="{4D3FACA5-9CF0-4905-B4F9-B55799A09236}" presName="parentLeftMargin" presStyleLbl="node1" presStyleIdx="2" presStyleCnt="4"/>
      <dgm:spPr/>
      <dgm:t>
        <a:bodyPr/>
        <a:lstStyle/>
        <a:p>
          <a:endParaRPr lang="hu-HU"/>
        </a:p>
      </dgm:t>
    </dgm:pt>
    <dgm:pt modelId="{3798D217-43AA-4EE8-9978-9FCFFCBF667E}" type="pres">
      <dgm:prSet presAssocID="{4D3FACA5-9CF0-4905-B4F9-B55799A09236}" presName="parentText" presStyleLbl="node1" presStyleIdx="3" presStyleCnt="4" custScaleX="133134" custScaleY="191858" custLinFactNeighborX="-85615" custLinFactNeighborY="8549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B533172-DC7B-4173-B497-89D6D4AA598F}" type="pres">
      <dgm:prSet presAssocID="{4D3FACA5-9CF0-4905-B4F9-B55799A09236}" presName="negativeSpace" presStyleCnt="0"/>
      <dgm:spPr/>
    </dgm:pt>
    <dgm:pt modelId="{EBCF2689-4989-4D3D-82A1-48B562948424}" type="pres">
      <dgm:prSet presAssocID="{4D3FACA5-9CF0-4905-B4F9-B55799A09236}" presName="childText" presStyleLbl="conFgAcc1" presStyleIdx="3" presStyleCnt="4" custLinFactNeighborY="23405">
        <dgm:presLayoutVars>
          <dgm:bulletEnabled val="1"/>
        </dgm:presLayoutVars>
      </dgm:prSet>
      <dgm:spPr/>
    </dgm:pt>
  </dgm:ptLst>
  <dgm:cxnLst>
    <dgm:cxn modelId="{16C9C676-ECE1-4690-9AEE-51D3321D61F8}" type="presOf" srcId="{8DC6CD64-B2A7-46EC-9E4B-DB93E7FE478B}" destId="{37DC0589-7055-442C-8F58-EF6EF2F2BF0B}" srcOrd="0" destOrd="0" presId="urn:microsoft.com/office/officeart/2005/8/layout/list1"/>
    <dgm:cxn modelId="{C60BAD4A-9182-4548-8172-4EFA81B00AF8}" type="presOf" srcId="{8BF91EAE-59B2-4BCB-A4AF-1145876AF39F}" destId="{705CFAAD-E0B8-4A10-916F-A473B0EAF381}" srcOrd="0" destOrd="0" presId="urn:microsoft.com/office/officeart/2005/8/layout/list1"/>
    <dgm:cxn modelId="{58B312CC-35CE-4D7C-B5C3-F1AF354EE536}" srcId="{50B2BACA-4CA7-447F-B632-57874A779B36}" destId="{E3852FB8-38B0-4390-A526-5CBB498F1046}" srcOrd="2" destOrd="0" parTransId="{5568A78A-50C6-4A30-ACFA-FFF2805C2370}" sibTransId="{24382285-EAC5-4541-A1E8-C56FE66E5E6E}"/>
    <dgm:cxn modelId="{6F358AA7-C323-41F3-9E49-4EA40FE38E65}" type="presOf" srcId="{4D3FACA5-9CF0-4905-B4F9-B55799A09236}" destId="{237AF39A-24D9-4936-A1AC-B6F4EF03F3D3}" srcOrd="0" destOrd="0" presId="urn:microsoft.com/office/officeart/2005/8/layout/list1"/>
    <dgm:cxn modelId="{3B53B029-9DC4-43C7-B60B-7A541E231E76}" srcId="{50B2BACA-4CA7-447F-B632-57874A779B36}" destId="{8BF91EAE-59B2-4BCB-A4AF-1145876AF39F}" srcOrd="0" destOrd="0" parTransId="{75D89A0A-923C-4A03-A379-0DFC0EEF5AAE}" sibTransId="{929B06E7-DA30-4363-96B0-D57CEA4A5DB0}"/>
    <dgm:cxn modelId="{DE886D3E-7F83-4811-AF14-D9A135CDE0FC}" srcId="{50B2BACA-4CA7-447F-B632-57874A779B36}" destId="{8DC6CD64-B2A7-46EC-9E4B-DB93E7FE478B}" srcOrd="1" destOrd="0" parTransId="{DFE32039-7EE8-4703-8816-EA460488CBD8}" sibTransId="{1A63115B-B050-4FBA-B1B2-2B16D0A0F31F}"/>
    <dgm:cxn modelId="{8165E6E9-6E3C-458C-A767-7797F91F94B9}" srcId="{50B2BACA-4CA7-447F-B632-57874A779B36}" destId="{4D3FACA5-9CF0-4905-B4F9-B55799A09236}" srcOrd="3" destOrd="0" parTransId="{54985327-158C-4379-B005-65AEB65DCA8B}" sibTransId="{CD667AE7-3F9F-4443-BBF6-AEA0585DCCC4}"/>
    <dgm:cxn modelId="{7A51A1D1-16DB-4039-9723-BDC41DEC2FDB}" type="presOf" srcId="{E3852FB8-38B0-4390-A526-5CBB498F1046}" destId="{21013711-D3B9-44CF-9A2C-BADF6043584B}" srcOrd="0" destOrd="0" presId="urn:microsoft.com/office/officeart/2005/8/layout/list1"/>
    <dgm:cxn modelId="{FACFC0B4-40E5-40C9-BAC5-6B1D9159A574}" type="presOf" srcId="{4D3FACA5-9CF0-4905-B4F9-B55799A09236}" destId="{3798D217-43AA-4EE8-9978-9FCFFCBF667E}" srcOrd="1" destOrd="0" presId="urn:microsoft.com/office/officeart/2005/8/layout/list1"/>
    <dgm:cxn modelId="{9D464055-AC7B-4173-B59A-C133C7AF61BD}" type="presOf" srcId="{E3852FB8-38B0-4390-A526-5CBB498F1046}" destId="{EE1C0519-E494-475F-AB01-7E751CF47F26}" srcOrd="1" destOrd="0" presId="urn:microsoft.com/office/officeart/2005/8/layout/list1"/>
    <dgm:cxn modelId="{90FB0BC1-3195-45B0-BCA6-357655542AAF}" type="presOf" srcId="{8BF91EAE-59B2-4BCB-A4AF-1145876AF39F}" destId="{6423223D-A2C2-4F25-85AC-466EDA55C4FF}" srcOrd="1" destOrd="0" presId="urn:microsoft.com/office/officeart/2005/8/layout/list1"/>
    <dgm:cxn modelId="{ACDCB2C1-BBCA-48C8-932D-41A77EBCC4C0}" type="presOf" srcId="{50B2BACA-4CA7-447F-B632-57874A779B36}" destId="{449826BB-505A-4243-9E4E-FEA10F80A907}" srcOrd="0" destOrd="0" presId="urn:microsoft.com/office/officeart/2005/8/layout/list1"/>
    <dgm:cxn modelId="{4563C65D-2058-449E-B31E-8D03F0014FEE}" type="presOf" srcId="{8DC6CD64-B2A7-46EC-9E4B-DB93E7FE478B}" destId="{DF5D5326-A9E6-4081-824C-743BCE8412BF}" srcOrd="1" destOrd="0" presId="urn:microsoft.com/office/officeart/2005/8/layout/list1"/>
    <dgm:cxn modelId="{E58DEA27-67B7-48FD-899B-689FF8D9DA0C}" type="presParOf" srcId="{449826BB-505A-4243-9E4E-FEA10F80A907}" destId="{D8099359-CD47-4A89-A4E1-11E388BDE3DC}" srcOrd="0" destOrd="0" presId="urn:microsoft.com/office/officeart/2005/8/layout/list1"/>
    <dgm:cxn modelId="{6803D915-B5CD-428F-A25F-0F138E4AC301}" type="presParOf" srcId="{D8099359-CD47-4A89-A4E1-11E388BDE3DC}" destId="{705CFAAD-E0B8-4A10-916F-A473B0EAF381}" srcOrd="0" destOrd="0" presId="urn:microsoft.com/office/officeart/2005/8/layout/list1"/>
    <dgm:cxn modelId="{F85DA5A3-654D-4649-8753-186401EABED5}" type="presParOf" srcId="{D8099359-CD47-4A89-A4E1-11E388BDE3DC}" destId="{6423223D-A2C2-4F25-85AC-466EDA55C4FF}" srcOrd="1" destOrd="0" presId="urn:microsoft.com/office/officeart/2005/8/layout/list1"/>
    <dgm:cxn modelId="{64805408-61FB-4CEB-A7BE-BDDB7EBEE00D}" type="presParOf" srcId="{449826BB-505A-4243-9E4E-FEA10F80A907}" destId="{BF6DC5D6-5ED1-4CC6-8C63-7F9437C8DD7E}" srcOrd="1" destOrd="0" presId="urn:microsoft.com/office/officeart/2005/8/layout/list1"/>
    <dgm:cxn modelId="{C578589B-7AB4-4DF1-98BB-53D1CE58C1AF}" type="presParOf" srcId="{449826BB-505A-4243-9E4E-FEA10F80A907}" destId="{CFF7E9AF-AA53-4956-88F6-B2C87B066403}" srcOrd="2" destOrd="0" presId="urn:microsoft.com/office/officeart/2005/8/layout/list1"/>
    <dgm:cxn modelId="{0DC2DA32-6B13-4C52-957A-A0F038C76F02}" type="presParOf" srcId="{449826BB-505A-4243-9E4E-FEA10F80A907}" destId="{49E347E3-5BC4-4E45-80FC-0FEB27DC6581}" srcOrd="3" destOrd="0" presId="urn:microsoft.com/office/officeart/2005/8/layout/list1"/>
    <dgm:cxn modelId="{0DAE288C-C5A7-4236-815F-EA59BA1106CA}" type="presParOf" srcId="{449826BB-505A-4243-9E4E-FEA10F80A907}" destId="{42CDCA9A-5593-4197-99E3-D27BC0CFC56F}" srcOrd="4" destOrd="0" presId="urn:microsoft.com/office/officeart/2005/8/layout/list1"/>
    <dgm:cxn modelId="{CE9ACD1C-1FE9-49D6-9C8C-60A5779618B7}" type="presParOf" srcId="{42CDCA9A-5593-4197-99E3-D27BC0CFC56F}" destId="{37DC0589-7055-442C-8F58-EF6EF2F2BF0B}" srcOrd="0" destOrd="0" presId="urn:microsoft.com/office/officeart/2005/8/layout/list1"/>
    <dgm:cxn modelId="{7DB189C6-2C0B-4768-B8C3-A4829D359F12}" type="presParOf" srcId="{42CDCA9A-5593-4197-99E3-D27BC0CFC56F}" destId="{DF5D5326-A9E6-4081-824C-743BCE8412BF}" srcOrd="1" destOrd="0" presId="urn:microsoft.com/office/officeart/2005/8/layout/list1"/>
    <dgm:cxn modelId="{4BFF5963-5A20-42B9-ABDA-ECAE58D1A6A4}" type="presParOf" srcId="{449826BB-505A-4243-9E4E-FEA10F80A907}" destId="{06C46ADA-B158-41A0-8005-0C55E2B4BB60}" srcOrd="5" destOrd="0" presId="urn:microsoft.com/office/officeart/2005/8/layout/list1"/>
    <dgm:cxn modelId="{23EF3F06-61EB-49FF-8730-72F4019DE9A8}" type="presParOf" srcId="{449826BB-505A-4243-9E4E-FEA10F80A907}" destId="{50A7EFF7-DFB7-4542-8150-B133FC5E7601}" srcOrd="6" destOrd="0" presId="urn:microsoft.com/office/officeart/2005/8/layout/list1"/>
    <dgm:cxn modelId="{14410196-36B1-462F-A76D-5DA3EFA6E175}" type="presParOf" srcId="{449826BB-505A-4243-9E4E-FEA10F80A907}" destId="{C02C55E0-5264-4358-BA4E-FE8D9E1F99FC}" srcOrd="7" destOrd="0" presId="urn:microsoft.com/office/officeart/2005/8/layout/list1"/>
    <dgm:cxn modelId="{00275A47-ECBF-419C-B28F-EAA41B1AF6B6}" type="presParOf" srcId="{449826BB-505A-4243-9E4E-FEA10F80A907}" destId="{ED343532-9520-43AA-9716-D2648B214E28}" srcOrd="8" destOrd="0" presId="urn:microsoft.com/office/officeart/2005/8/layout/list1"/>
    <dgm:cxn modelId="{29BBFF43-9F69-443D-B1FE-278A39A18B6D}" type="presParOf" srcId="{ED343532-9520-43AA-9716-D2648B214E28}" destId="{21013711-D3B9-44CF-9A2C-BADF6043584B}" srcOrd="0" destOrd="0" presId="urn:microsoft.com/office/officeart/2005/8/layout/list1"/>
    <dgm:cxn modelId="{5CA30CD5-9A03-4230-8852-AF2E92F8B104}" type="presParOf" srcId="{ED343532-9520-43AA-9716-D2648B214E28}" destId="{EE1C0519-E494-475F-AB01-7E751CF47F26}" srcOrd="1" destOrd="0" presId="urn:microsoft.com/office/officeart/2005/8/layout/list1"/>
    <dgm:cxn modelId="{029A7095-9A60-4E1F-AECB-A23D7B39C64C}" type="presParOf" srcId="{449826BB-505A-4243-9E4E-FEA10F80A907}" destId="{EAFEC391-9435-4415-8FFB-4E95696C1047}" srcOrd="9" destOrd="0" presId="urn:microsoft.com/office/officeart/2005/8/layout/list1"/>
    <dgm:cxn modelId="{7BA0A56D-E309-4422-9717-A2CA526C1A95}" type="presParOf" srcId="{449826BB-505A-4243-9E4E-FEA10F80A907}" destId="{DD73FDB9-940E-4C00-A14A-3179B44145D0}" srcOrd="10" destOrd="0" presId="urn:microsoft.com/office/officeart/2005/8/layout/list1"/>
    <dgm:cxn modelId="{ADAE4568-8823-4282-B761-054C9B32D87E}" type="presParOf" srcId="{449826BB-505A-4243-9E4E-FEA10F80A907}" destId="{BCD3CA57-C448-4935-8849-68C67A0B93D1}" srcOrd="11" destOrd="0" presId="urn:microsoft.com/office/officeart/2005/8/layout/list1"/>
    <dgm:cxn modelId="{EEA25A07-4DCB-490D-B279-24C955635D30}" type="presParOf" srcId="{449826BB-505A-4243-9E4E-FEA10F80A907}" destId="{75DA1390-CC7A-405D-9E54-745ED56038BD}" srcOrd="12" destOrd="0" presId="urn:microsoft.com/office/officeart/2005/8/layout/list1"/>
    <dgm:cxn modelId="{322CCA77-D909-4221-A4B4-75DD4A74444A}" type="presParOf" srcId="{75DA1390-CC7A-405D-9E54-745ED56038BD}" destId="{237AF39A-24D9-4936-A1AC-B6F4EF03F3D3}" srcOrd="0" destOrd="0" presId="urn:microsoft.com/office/officeart/2005/8/layout/list1"/>
    <dgm:cxn modelId="{18178750-9C15-43B3-B73F-CF2CC9A522EA}" type="presParOf" srcId="{75DA1390-CC7A-405D-9E54-745ED56038BD}" destId="{3798D217-43AA-4EE8-9978-9FCFFCBF667E}" srcOrd="1" destOrd="0" presId="urn:microsoft.com/office/officeart/2005/8/layout/list1"/>
    <dgm:cxn modelId="{C2FCB61C-69F6-4D17-A74E-7FF0D4F6A7F3}" type="presParOf" srcId="{449826BB-505A-4243-9E4E-FEA10F80A907}" destId="{1B533172-DC7B-4173-B497-89D6D4AA598F}" srcOrd="13" destOrd="0" presId="urn:microsoft.com/office/officeart/2005/8/layout/list1"/>
    <dgm:cxn modelId="{5F6C8CC6-704E-44AD-B4B6-889F09CC8E74}" type="presParOf" srcId="{449826BB-505A-4243-9E4E-FEA10F80A907}" destId="{EBCF2689-4989-4D3D-82A1-48B562948424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29AEE32-0A76-410D-A63F-07B3A705764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7B90DE8B-E317-4895-BDC5-E6BA95A890A6}">
      <dgm:prSet phldrT="[Szöveg]"/>
      <dgm:spPr>
        <a:solidFill>
          <a:schemeClr val="tx2">
            <a:lumMod val="75000"/>
          </a:schemeClr>
        </a:solidFill>
        <a:ln>
          <a:noFill/>
        </a:ln>
      </dgm:spPr>
      <dgm:t>
        <a:bodyPr/>
        <a:lstStyle/>
        <a:p>
          <a:r>
            <a:rPr lang="hu-HU" dirty="0" smtClean="0"/>
            <a:t>ERŐSSÉGEK</a:t>
          </a:r>
          <a:endParaRPr lang="hu-HU" dirty="0"/>
        </a:p>
      </dgm:t>
    </dgm:pt>
    <dgm:pt modelId="{0E9958C1-3AF3-4EE8-8BBE-0CEA918149FC}" type="parTrans" cxnId="{CEA6723B-C97C-4B15-9764-B4313198D59E}">
      <dgm:prSet/>
      <dgm:spPr/>
      <dgm:t>
        <a:bodyPr/>
        <a:lstStyle/>
        <a:p>
          <a:endParaRPr lang="hu-HU"/>
        </a:p>
      </dgm:t>
    </dgm:pt>
    <dgm:pt modelId="{D27D7A9C-0A79-4500-A397-A4EB56ADD1E9}" type="sibTrans" cxnId="{CEA6723B-C97C-4B15-9764-B4313198D59E}">
      <dgm:prSet/>
      <dgm:spPr/>
      <dgm:t>
        <a:bodyPr/>
        <a:lstStyle/>
        <a:p>
          <a:endParaRPr lang="hu-HU"/>
        </a:p>
      </dgm:t>
    </dgm:pt>
    <dgm:pt modelId="{14849064-8652-485A-A9E5-835D509F2CC0}">
      <dgm:prSet phldrT="[Szöveg]"/>
      <dgm:spPr/>
      <dgm:t>
        <a:bodyPr/>
        <a:lstStyle/>
        <a:p>
          <a:r>
            <a:rPr lang="hu-HU" dirty="0" smtClean="0"/>
            <a:t>elszánt tenni akarás a művészetoktatás, tehetséggondozás érdekében</a:t>
          </a:r>
          <a:endParaRPr lang="hu-HU" dirty="0"/>
        </a:p>
      </dgm:t>
    </dgm:pt>
    <dgm:pt modelId="{3AB5D0D0-103E-4AD6-A3B0-39F91450B268}" type="parTrans" cxnId="{6375D313-77CC-449D-83C5-CFD071EDB69C}">
      <dgm:prSet/>
      <dgm:spPr/>
      <dgm:t>
        <a:bodyPr/>
        <a:lstStyle/>
        <a:p>
          <a:endParaRPr lang="hu-HU"/>
        </a:p>
      </dgm:t>
    </dgm:pt>
    <dgm:pt modelId="{7CD5FD1B-DC83-46D2-8A67-BFD6B2E17E69}" type="sibTrans" cxnId="{6375D313-77CC-449D-83C5-CFD071EDB69C}">
      <dgm:prSet/>
      <dgm:spPr/>
      <dgm:t>
        <a:bodyPr/>
        <a:lstStyle/>
        <a:p>
          <a:endParaRPr lang="hu-HU"/>
        </a:p>
      </dgm:t>
    </dgm:pt>
    <dgm:pt modelId="{61E69389-EF19-40D2-97D6-030C6B194512}">
      <dgm:prSet phldrT="[Szöveg]"/>
      <dgm:spPr>
        <a:solidFill>
          <a:schemeClr val="tx2">
            <a:lumMod val="75000"/>
          </a:schemeClr>
        </a:solidFill>
        <a:ln>
          <a:noFill/>
        </a:ln>
      </dgm:spPr>
      <dgm:t>
        <a:bodyPr/>
        <a:lstStyle/>
        <a:p>
          <a:r>
            <a:rPr lang="hu-HU" dirty="0" smtClean="0"/>
            <a:t>GYENGESÉGEK</a:t>
          </a:r>
          <a:endParaRPr lang="hu-HU" dirty="0"/>
        </a:p>
      </dgm:t>
    </dgm:pt>
    <dgm:pt modelId="{E39F4BDF-18B5-49EB-BFF8-DA814DA185C3}" type="parTrans" cxnId="{99303829-222B-43C3-9541-D4788AFE41A5}">
      <dgm:prSet/>
      <dgm:spPr/>
      <dgm:t>
        <a:bodyPr/>
        <a:lstStyle/>
        <a:p>
          <a:endParaRPr lang="hu-HU"/>
        </a:p>
      </dgm:t>
    </dgm:pt>
    <dgm:pt modelId="{30CD8639-7967-473D-B4FE-A76DFFE580AE}" type="sibTrans" cxnId="{99303829-222B-43C3-9541-D4788AFE41A5}">
      <dgm:prSet/>
      <dgm:spPr/>
      <dgm:t>
        <a:bodyPr/>
        <a:lstStyle/>
        <a:p>
          <a:endParaRPr lang="hu-HU"/>
        </a:p>
      </dgm:t>
    </dgm:pt>
    <dgm:pt modelId="{0DE1AE8C-E5BC-40A0-9C07-125C64EC3DDE}">
      <dgm:prSet phldrT="[Szöveg]"/>
      <dgm:spPr/>
      <dgm:t>
        <a:bodyPr/>
        <a:lstStyle/>
        <a:p>
          <a:r>
            <a:rPr lang="hu-HU" dirty="0" smtClean="0"/>
            <a:t>gyenge anyagi kondíció</a:t>
          </a:r>
          <a:endParaRPr lang="hu-HU" dirty="0"/>
        </a:p>
      </dgm:t>
    </dgm:pt>
    <dgm:pt modelId="{26CB81BB-E36B-4CDA-BEC0-E5FCB3BE41D4}" type="parTrans" cxnId="{A85DE1B4-05C4-457B-A3E6-7CD45572C667}">
      <dgm:prSet/>
      <dgm:spPr/>
      <dgm:t>
        <a:bodyPr/>
        <a:lstStyle/>
        <a:p>
          <a:endParaRPr lang="hu-HU"/>
        </a:p>
      </dgm:t>
    </dgm:pt>
    <dgm:pt modelId="{56DFEA43-3D4C-42BB-A814-55C11980CEA0}" type="sibTrans" cxnId="{A85DE1B4-05C4-457B-A3E6-7CD45572C667}">
      <dgm:prSet/>
      <dgm:spPr/>
      <dgm:t>
        <a:bodyPr/>
        <a:lstStyle/>
        <a:p>
          <a:endParaRPr lang="hu-HU"/>
        </a:p>
      </dgm:t>
    </dgm:pt>
    <dgm:pt modelId="{139CD6B5-86AC-4FA5-9FCA-BCDF750A8691}">
      <dgm:prSet phldrT="[Szöveg]"/>
      <dgm:spPr/>
      <dgm:t>
        <a:bodyPr/>
        <a:lstStyle/>
        <a:p>
          <a:r>
            <a:rPr lang="hu-HU" dirty="0" smtClean="0"/>
            <a:t> közepes kapcsolati háló</a:t>
          </a:r>
          <a:endParaRPr lang="hu-HU" dirty="0"/>
        </a:p>
      </dgm:t>
    </dgm:pt>
    <dgm:pt modelId="{040E6B63-E542-4094-BBE7-E03A93D2F9B6}" type="parTrans" cxnId="{3936B96F-588B-4C72-8282-9534830B3DA5}">
      <dgm:prSet/>
      <dgm:spPr/>
      <dgm:t>
        <a:bodyPr/>
        <a:lstStyle/>
        <a:p>
          <a:endParaRPr lang="hu-HU"/>
        </a:p>
      </dgm:t>
    </dgm:pt>
    <dgm:pt modelId="{5B351269-BC02-4F80-B243-B7BD186C939F}" type="sibTrans" cxnId="{3936B96F-588B-4C72-8282-9534830B3DA5}">
      <dgm:prSet/>
      <dgm:spPr/>
      <dgm:t>
        <a:bodyPr/>
        <a:lstStyle/>
        <a:p>
          <a:endParaRPr lang="hu-HU"/>
        </a:p>
      </dgm:t>
    </dgm:pt>
    <dgm:pt modelId="{1C7A9511-CF80-4E96-A67A-C3E47257483A}" type="pres">
      <dgm:prSet presAssocID="{F29AEE32-0A76-410D-A63F-07B3A705764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2CE5CE78-58C0-4BE0-8921-A75354F4A297}" type="pres">
      <dgm:prSet presAssocID="{7B90DE8B-E317-4895-BDC5-E6BA95A890A6}" presName="composite" presStyleCnt="0"/>
      <dgm:spPr/>
    </dgm:pt>
    <dgm:pt modelId="{9467D5BC-2BAF-442E-8483-EC2348E9199B}" type="pres">
      <dgm:prSet presAssocID="{7B90DE8B-E317-4895-BDC5-E6BA95A890A6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2ECC028-6940-4C71-B287-7EB213433E0F}" type="pres">
      <dgm:prSet presAssocID="{7B90DE8B-E317-4895-BDC5-E6BA95A890A6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29E1C2C-FC8E-4F99-8046-8BE305AEECAA}" type="pres">
      <dgm:prSet presAssocID="{D27D7A9C-0A79-4500-A397-A4EB56ADD1E9}" presName="space" presStyleCnt="0"/>
      <dgm:spPr/>
    </dgm:pt>
    <dgm:pt modelId="{F83BDB4C-9B5E-4E78-8135-AC232EFFB8B6}" type="pres">
      <dgm:prSet presAssocID="{61E69389-EF19-40D2-97D6-030C6B194512}" presName="composite" presStyleCnt="0"/>
      <dgm:spPr/>
    </dgm:pt>
    <dgm:pt modelId="{0043B8D3-3EB5-4E37-9548-967BF0615A11}" type="pres">
      <dgm:prSet presAssocID="{61E69389-EF19-40D2-97D6-030C6B19451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3ED0BDB-BB07-4632-858E-A560D8AF256D}" type="pres">
      <dgm:prSet presAssocID="{61E69389-EF19-40D2-97D6-030C6B19451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936B96F-588B-4C72-8282-9534830B3DA5}" srcId="{61E69389-EF19-40D2-97D6-030C6B194512}" destId="{139CD6B5-86AC-4FA5-9FCA-BCDF750A8691}" srcOrd="1" destOrd="0" parTransId="{040E6B63-E542-4094-BBE7-E03A93D2F9B6}" sibTransId="{5B351269-BC02-4F80-B243-B7BD186C939F}"/>
    <dgm:cxn modelId="{7F248A2B-942B-4931-8312-ED1CA01CCFA9}" type="presOf" srcId="{139CD6B5-86AC-4FA5-9FCA-BCDF750A8691}" destId="{D3ED0BDB-BB07-4632-858E-A560D8AF256D}" srcOrd="0" destOrd="1" presId="urn:microsoft.com/office/officeart/2005/8/layout/hList1"/>
    <dgm:cxn modelId="{8C68A4C6-3D22-4F3A-9D80-3EF7EC1D34CF}" type="presOf" srcId="{7B90DE8B-E317-4895-BDC5-E6BA95A890A6}" destId="{9467D5BC-2BAF-442E-8483-EC2348E9199B}" srcOrd="0" destOrd="0" presId="urn:microsoft.com/office/officeart/2005/8/layout/hList1"/>
    <dgm:cxn modelId="{CEA6723B-C97C-4B15-9764-B4313198D59E}" srcId="{F29AEE32-0A76-410D-A63F-07B3A705764C}" destId="{7B90DE8B-E317-4895-BDC5-E6BA95A890A6}" srcOrd="0" destOrd="0" parTransId="{0E9958C1-3AF3-4EE8-8BBE-0CEA918149FC}" sibTransId="{D27D7A9C-0A79-4500-A397-A4EB56ADD1E9}"/>
    <dgm:cxn modelId="{A000D709-96C9-4883-AE10-5D493751DAC7}" type="presOf" srcId="{F29AEE32-0A76-410D-A63F-07B3A705764C}" destId="{1C7A9511-CF80-4E96-A67A-C3E47257483A}" srcOrd="0" destOrd="0" presId="urn:microsoft.com/office/officeart/2005/8/layout/hList1"/>
    <dgm:cxn modelId="{6375D313-77CC-449D-83C5-CFD071EDB69C}" srcId="{7B90DE8B-E317-4895-BDC5-E6BA95A890A6}" destId="{14849064-8652-485A-A9E5-835D509F2CC0}" srcOrd="0" destOrd="0" parTransId="{3AB5D0D0-103E-4AD6-A3B0-39F91450B268}" sibTransId="{7CD5FD1B-DC83-46D2-8A67-BFD6B2E17E69}"/>
    <dgm:cxn modelId="{89C48D0C-E8C2-4FB5-A2AA-4CC63993035A}" type="presOf" srcId="{14849064-8652-485A-A9E5-835D509F2CC0}" destId="{E2ECC028-6940-4C71-B287-7EB213433E0F}" srcOrd="0" destOrd="0" presId="urn:microsoft.com/office/officeart/2005/8/layout/hList1"/>
    <dgm:cxn modelId="{99303829-222B-43C3-9541-D4788AFE41A5}" srcId="{F29AEE32-0A76-410D-A63F-07B3A705764C}" destId="{61E69389-EF19-40D2-97D6-030C6B194512}" srcOrd="1" destOrd="0" parTransId="{E39F4BDF-18B5-49EB-BFF8-DA814DA185C3}" sibTransId="{30CD8639-7967-473D-B4FE-A76DFFE580AE}"/>
    <dgm:cxn modelId="{A85DE1B4-05C4-457B-A3E6-7CD45572C667}" srcId="{61E69389-EF19-40D2-97D6-030C6B194512}" destId="{0DE1AE8C-E5BC-40A0-9C07-125C64EC3DDE}" srcOrd="0" destOrd="0" parTransId="{26CB81BB-E36B-4CDA-BEC0-E5FCB3BE41D4}" sibTransId="{56DFEA43-3D4C-42BB-A814-55C11980CEA0}"/>
    <dgm:cxn modelId="{D078A0CB-EFD6-41C1-8FE6-E38457F497E6}" type="presOf" srcId="{0DE1AE8C-E5BC-40A0-9C07-125C64EC3DDE}" destId="{D3ED0BDB-BB07-4632-858E-A560D8AF256D}" srcOrd="0" destOrd="0" presId="urn:microsoft.com/office/officeart/2005/8/layout/hList1"/>
    <dgm:cxn modelId="{57CD2EC4-73F1-4701-BBDD-2D94DFA8D15C}" type="presOf" srcId="{61E69389-EF19-40D2-97D6-030C6B194512}" destId="{0043B8D3-3EB5-4E37-9548-967BF0615A11}" srcOrd="0" destOrd="0" presId="urn:microsoft.com/office/officeart/2005/8/layout/hList1"/>
    <dgm:cxn modelId="{DD5CF010-153A-4541-A2D5-1C378CDF7898}" type="presParOf" srcId="{1C7A9511-CF80-4E96-A67A-C3E47257483A}" destId="{2CE5CE78-58C0-4BE0-8921-A75354F4A297}" srcOrd="0" destOrd="0" presId="urn:microsoft.com/office/officeart/2005/8/layout/hList1"/>
    <dgm:cxn modelId="{115BDDE1-7C26-44A3-933F-EB12796C9B52}" type="presParOf" srcId="{2CE5CE78-58C0-4BE0-8921-A75354F4A297}" destId="{9467D5BC-2BAF-442E-8483-EC2348E9199B}" srcOrd="0" destOrd="0" presId="urn:microsoft.com/office/officeart/2005/8/layout/hList1"/>
    <dgm:cxn modelId="{7F810454-3792-4F35-9D64-84C266BC38AC}" type="presParOf" srcId="{2CE5CE78-58C0-4BE0-8921-A75354F4A297}" destId="{E2ECC028-6940-4C71-B287-7EB213433E0F}" srcOrd="1" destOrd="0" presId="urn:microsoft.com/office/officeart/2005/8/layout/hList1"/>
    <dgm:cxn modelId="{D5D2D837-A5BC-425B-BBDF-0A5B40753725}" type="presParOf" srcId="{1C7A9511-CF80-4E96-A67A-C3E47257483A}" destId="{E29E1C2C-FC8E-4F99-8046-8BE305AEECAA}" srcOrd="1" destOrd="0" presId="urn:microsoft.com/office/officeart/2005/8/layout/hList1"/>
    <dgm:cxn modelId="{25430D71-04C0-4185-9F1F-8117F6A966E3}" type="presParOf" srcId="{1C7A9511-CF80-4E96-A67A-C3E47257483A}" destId="{F83BDB4C-9B5E-4E78-8135-AC232EFFB8B6}" srcOrd="2" destOrd="0" presId="urn:microsoft.com/office/officeart/2005/8/layout/hList1"/>
    <dgm:cxn modelId="{A7F393E5-8439-4787-8B57-183C4AEC1CCF}" type="presParOf" srcId="{F83BDB4C-9B5E-4E78-8135-AC232EFFB8B6}" destId="{0043B8D3-3EB5-4E37-9548-967BF0615A11}" srcOrd="0" destOrd="0" presId="urn:microsoft.com/office/officeart/2005/8/layout/hList1"/>
    <dgm:cxn modelId="{D85820FE-AC13-4406-9348-C1B7B0750DC4}" type="presParOf" srcId="{F83BDB4C-9B5E-4E78-8135-AC232EFFB8B6}" destId="{D3ED0BDB-BB07-4632-858E-A560D8AF256D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89BC864-BBF9-4F7F-881E-718C57013A39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569C365-99F6-45D6-9513-20F7B8B58E26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dirty="0" smtClean="0"/>
            <a:t>Általános iskolák és alapfokú művészeti iskolák</a:t>
          </a:r>
          <a:endParaRPr lang="hu-HU" dirty="0"/>
        </a:p>
      </dgm:t>
    </dgm:pt>
    <dgm:pt modelId="{F543167D-0804-460C-AD61-D958703EA003}" type="parTrans" cxnId="{0A69C0DB-1B65-4B83-86CF-A59BC0B385BC}">
      <dgm:prSet/>
      <dgm:spPr/>
      <dgm:t>
        <a:bodyPr/>
        <a:lstStyle/>
        <a:p>
          <a:endParaRPr lang="hu-HU"/>
        </a:p>
      </dgm:t>
    </dgm:pt>
    <dgm:pt modelId="{A1A138FD-CE45-43C5-9062-BA15DE20C1FE}" type="sibTrans" cxnId="{0A69C0DB-1B65-4B83-86CF-A59BC0B385BC}">
      <dgm:prSet/>
      <dgm:spPr/>
      <dgm:t>
        <a:bodyPr/>
        <a:lstStyle/>
        <a:p>
          <a:endParaRPr lang="hu-HU"/>
        </a:p>
      </dgm:t>
    </dgm:pt>
    <dgm:pt modelId="{118D80F4-2A94-4E5A-BF94-F5BAC100391E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dirty="0" smtClean="0"/>
            <a:t>Középfokú és felsőfokú intézmények</a:t>
          </a:r>
          <a:endParaRPr lang="hu-HU" dirty="0"/>
        </a:p>
      </dgm:t>
    </dgm:pt>
    <dgm:pt modelId="{E904DEC5-014A-4815-AA5F-120929B19787}" type="parTrans" cxnId="{9873948C-15F4-453A-842C-2905AAC242BB}">
      <dgm:prSet/>
      <dgm:spPr/>
      <dgm:t>
        <a:bodyPr/>
        <a:lstStyle/>
        <a:p>
          <a:endParaRPr lang="hu-HU"/>
        </a:p>
      </dgm:t>
    </dgm:pt>
    <dgm:pt modelId="{3A41B1B3-09CA-43B6-BDC2-3F382C9ECB5A}" type="sibTrans" cxnId="{9873948C-15F4-453A-842C-2905AAC242BB}">
      <dgm:prSet/>
      <dgm:spPr/>
      <dgm:t>
        <a:bodyPr/>
        <a:lstStyle/>
        <a:p>
          <a:endParaRPr lang="hu-HU"/>
        </a:p>
      </dgm:t>
    </dgm:pt>
    <dgm:pt modelId="{5543B590-F7EF-4E7A-8C2A-6AE6558A633B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dirty="0" smtClean="0"/>
            <a:t>Oktatásirányítás és háttérintézményei (OH, POK)</a:t>
          </a:r>
          <a:endParaRPr lang="hu-HU" dirty="0"/>
        </a:p>
      </dgm:t>
    </dgm:pt>
    <dgm:pt modelId="{41352650-15B4-4DCB-B559-D7E5F399F3EF}" type="parTrans" cxnId="{DAAC0896-AF40-4D1D-81E0-0911EFA511FE}">
      <dgm:prSet/>
      <dgm:spPr/>
      <dgm:t>
        <a:bodyPr/>
        <a:lstStyle/>
        <a:p>
          <a:endParaRPr lang="hu-HU"/>
        </a:p>
      </dgm:t>
    </dgm:pt>
    <dgm:pt modelId="{7DF6C680-BE61-4E5E-B882-77F8EF434C21}" type="sibTrans" cxnId="{DAAC0896-AF40-4D1D-81E0-0911EFA511FE}">
      <dgm:prSet/>
      <dgm:spPr/>
      <dgm:t>
        <a:bodyPr/>
        <a:lstStyle/>
        <a:p>
          <a:endParaRPr lang="hu-HU"/>
        </a:p>
      </dgm:t>
    </dgm:pt>
    <dgm:pt modelId="{0AF45C3C-77BD-4FCB-8498-BE9E1CC95452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dirty="0" smtClean="0"/>
            <a:t>Önkormányzatok, fenntartók (Tankerület)</a:t>
          </a:r>
          <a:endParaRPr lang="hu-HU" dirty="0"/>
        </a:p>
      </dgm:t>
    </dgm:pt>
    <dgm:pt modelId="{120163A4-4B8B-420F-B981-D2ADCDAA1F44}" type="parTrans" cxnId="{5363A70E-BFEB-42FD-AF6E-47F9E077F0B7}">
      <dgm:prSet/>
      <dgm:spPr/>
      <dgm:t>
        <a:bodyPr/>
        <a:lstStyle/>
        <a:p>
          <a:endParaRPr lang="hu-HU"/>
        </a:p>
      </dgm:t>
    </dgm:pt>
    <dgm:pt modelId="{2347E3D5-397C-4FBB-9036-8031F4097F4E}" type="sibTrans" cxnId="{5363A70E-BFEB-42FD-AF6E-47F9E077F0B7}">
      <dgm:prSet/>
      <dgm:spPr/>
      <dgm:t>
        <a:bodyPr/>
        <a:lstStyle/>
        <a:p>
          <a:endParaRPr lang="hu-HU"/>
        </a:p>
      </dgm:t>
    </dgm:pt>
    <dgm:pt modelId="{A79DABE0-68DF-4D05-B90F-763AD4D46EA2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dirty="0" smtClean="0"/>
            <a:t>Szakmai szervezetek (MAMOSZ, Nemzeti Pedagógus Kar)</a:t>
          </a:r>
          <a:endParaRPr lang="hu-HU" dirty="0"/>
        </a:p>
      </dgm:t>
    </dgm:pt>
    <dgm:pt modelId="{E717FE01-B059-43F2-99DC-E7431334C1C6}" type="parTrans" cxnId="{B0C955F7-623C-47A5-9250-67F033B7DCDA}">
      <dgm:prSet/>
      <dgm:spPr/>
      <dgm:t>
        <a:bodyPr/>
        <a:lstStyle/>
        <a:p>
          <a:endParaRPr lang="hu-HU"/>
        </a:p>
      </dgm:t>
    </dgm:pt>
    <dgm:pt modelId="{10269A61-B573-498B-BDF5-52C1AE8981B6}" type="sibTrans" cxnId="{B0C955F7-623C-47A5-9250-67F033B7DCDA}">
      <dgm:prSet/>
      <dgm:spPr/>
      <dgm:t>
        <a:bodyPr/>
        <a:lstStyle/>
        <a:p>
          <a:endParaRPr lang="hu-HU"/>
        </a:p>
      </dgm:t>
    </dgm:pt>
    <dgm:pt modelId="{AAE8C29B-A60F-4330-BA11-70F48A8782FB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dirty="0" smtClean="0"/>
            <a:t>Civilek</a:t>
          </a:r>
          <a:endParaRPr lang="hu-HU" dirty="0"/>
        </a:p>
      </dgm:t>
    </dgm:pt>
    <dgm:pt modelId="{729F5242-F74B-4C22-9E32-7F9F30372352}" type="parTrans" cxnId="{E5E14B84-2604-4C4D-A138-F4349FED169F}">
      <dgm:prSet/>
      <dgm:spPr/>
      <dgm:t>
        <a:bodyPr/>
        <a:lstStyle/>
        <a:p>
          <a:endParaRPr lang="hu-HU"/>
        </a:p>
      </dgm:t>
    </dgm:pt>
    <dgm:pt modelId="{1BC4747D-AF64-4701-BFB3-7D1CAB0D7FBE}" type="sibTrans" cxnId="{E5E14B84-2604-4C4D-A138-F4349FED169F}">
      <dgm:prSet/>
      <dgm:spPr/>
      <dgm:t>
        <a:bodyPr/>
        <a:lstStyle/>
        <a:p>
          <a:endParaRPr lang="hu-HU"/>
        </a:p>
      </dgm:t>
    </dgm:pt>
    <dgm:pt modelId="{F988D2DB-3DD0-447B-A338-9255CC7B2C07}" type="pres">
      <dgm:prSet presAssocID="{289BC864-BBF9-4F7F-881E-718C57013A39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6B50533D-8E15-4D6E-A2EA-262A7B2FDBD4}" type="pres">
      <dgm:prSet presAssocID="{5569C365-99F6-45D6-9513-20F7B8B58E26}" presName="parentLin" presStyleCnt="0"/>
      <dgm:spPr/>
    </dgm:pt>
    <dgm:pt modelId="{FC3171F7-E8D6-4532-9191-CC222301B7B6}" type="pres">
      <dgm:prSet presAssocID="{5569C365-99F6-45D6-9513-20F7B8B58E26}" presName="parentLeftMargin" presStyleLbl="node1" presStyleIdx="0" presStyleCnt="6"/>
      <dgm:spPr/>
      <dgm:t>
        <a:bodyPr/>
        <a:lstStyle/>
        <a:p>
          <a:endParaRPr lang="hu-HU"/>
        </a:p>
      </dgm:t>
    </dgm:pt>
    <dgm:pt modelId="{EFA8CA9C-ECBC-42D6-8A37-94B0DC6F125A}" type="pres">
      <dgm:prSet presAssocID="{5569C365-99F6-45D6-9513-20F7B8B58E26}" presName="parentText" presStyleLbl="node1" presStyleIdx="0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E0F5A9D2-37D4-4401-A071-2B147D5DDF22}" type="pres">
      <dgm:prSet presAssocID="{5569C365-99F6-45D6-9513-20F7B8B58E26}" presName="negativeSpace" presStyleCnt="0"/>
      <dgm:spPr/>
    </dgm:pt>
    <dgm:pt modelId="{CE8A2894-626A-4BB8-89A7-A8E46196E0FC}" type="pres">
      <dgm:prSet presAssocID="{5569C365-99F6-45D6-9513-20F7B8B58E26}" presName="childText" presStyleLbl="conFgAcc1" presStyleIdx="0" presStyleCnt="6">
        <dgm:presLayoutVars>
          <dgm:bulletEnabled val="1"/>
        </dgm:presLayoutVars>
      </dgm:prSet>
      <dgm:spPr/>
    </dgm:pt>
    <dgm:pt modelId="{CAA4A616-65BE-42BD-9B9B-ADCACE9FE569}" type="pres">
      <dgm:prSet presAssocID="{A1A138FD-CE45-43C5-9062-BA15DE20C1FE}" presName="spaceBetweenRectangles" presStyleCnt="0"/>
      <dgm:spPr/>
    </dgm:pt>
    <dgm:pt modelId="{91A1990A-5E77-4A88-A392-EF6FF7CABAC5}" type="pres">
      <dgm:prSet presAssocID="{118D80F4-2A94-4E5A-BF94-F5BAC100391E}" presName="parentLin" presStyleCnt="0"/>
      <dgm:spPr/>
    </dgm:pt>
    <dgm:pt modelId="{DD90F86E-D781-4590-AC45-328E036D926D}" type="pres">
      <dgm:prSet presAssocID="{118D80F4-2A94-4E5A-BF94-F5BAC100391E}" presName="parentLeftMargin" presStyleLbl="node1" presStyleIdx="0" presStyleCnt="6"/>
      <dgm:spPr/>
      <dgm:t>
        <a:bodyPr/>
        <a:lstStyle/>
        <a:p>
          <a:endParaRPr lang="hu-HU"/>
        </a:p>
      </dgm:t>
    </dgm:pt>
    <dgm:pt modelId="{4ABCEE7C-B3C8-4EE4-A2F1-C81269CA4C5C}" type="pres">
      <dgm:prSet presAssocID="{118D80F4-2A94-4E5A-BF94-F5BAC100391E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DC5A0F8-B78D-4A7F-AB12-266FCA81CC57}" type="pres">
      <dgm:prSet presAssocID="{118D80F4-2A94-4E5A-BF94-F5BAC100391E}" presName="negativeSpace" presStyleCnt="0"/>
      <dgm:spPr/>
    </dgm:pt>
    <dgm:pt modelId="{3D35999C-0E29-42BC-839E-0BE8B47F5AC6}" type="pres">
      <dgm:prSet presAssocID="{118D80F4-2A94-4E5A-BF94-F5BAC100391E}" presName="childText" presStyleLbl="conFgAcc1" presStyleIdx="1" presStyleCnt="6">
        <dgm:presLayoutVars>
          <dgm:bulletEnabled val="1"/>
        </dgm:presLayoutVars>
      </dgm:prSet>
      <dgm:spPr/>
    </dgm:pt>
    <dgm:pt modelId="{753E9D9D-91A0-4859-BFA6-1DD05983426B}" type="pres">
      <dgm:prSet presAssocID="{3A41B1B3-09CA-43B6-BDC2-3F382C9ECB5A}" presName="spaceBetweenRectangles" presStyleCnt="0"/>
      <dgm:spPr/>
    </dgm:pt>
    <dgm:pt modelId="{0459EF37-463A-48E4-AEFC-BEEBCDB59703}" type="pres">
      <dgm:prSet presAssocID="{5543B590-F7EF-4E7A-8C2A-6AE6558A633B}" presName="parentLin" presStyleCnt="0"/>
      <dgm:spPr/>
    </dgm:pt>
    <dgm:pt modelId="{B70B89E4-8A7F-4A0E-85B8-3D2C62359E08}" type="pres">
      <dgm:prSet presAssocID="{5543B590-F7EF-4E7A-8C2A-6AE6558A633B}" presName="parentLeftMargin" presStyleLbl="node1" presStyleIdx="1" presStyleCnt="6"/>
      <dgm:spPr/>
      <dgm:t>
        <a:bodyPr/>
        <a:lstStyle/>
        <a:p>
          <a:endParaRPr lang="hu-HU"/>
        </a:p>
      </dgm:t>
    </dgm:pt>
    <dgm:pt modelId="{07B21623-B7DC-4395-961A-A7398A21F96A}" type="pres">
      <dgm:prSet presAssocID="{5543B590-F7EF-4E7A-8C2A-6AE6558A633B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5D04158-B767-4013-B8E9-7509CCDAB9B2}" type="pres">
      <dgm:prSet presAssocID="{5543B590-F7EF-4E7A-8C2A-6AE6558A633B}" presName="negativeSpace" presStyleCnt="0"/>
      <dgm:spPr/>
    </dgm:pt>
    <dgm:pt modelId="{399C134D-54FA-4DA8-9C5A-DD3F7D6A5E81}" type="pres">
      <dgm:prSet presAssocID="{5543B590-F7EF-4E7A-8C2A-6AE6558A633B}" presName="childText" presStyleLbl="conFgAcc1" presStyleIdx="2" presStyleCnt="6">
        <dgm:presLayoutVars>
          <dgm:bulletEnabled val="1"/>
        </dgm:presLayoutVars>
      </dgm:prSet>
      <dgm:spPr/>
    </dgm:pt>
    <dgm:pt modelId="{99577443-43E2-417B-8204-8DA21EDB00D1}" type="pres">
      <dgm:prSet presAssocID="{7DF6C680-BE61-4E5E-B882-77F8EF434C21}" presName="spaceBetweenRectangles" presStyleCnt="0"/>
      <dgm:spPr/>
    </dgm:pt>
    <dgm:pt modelId="{62DEE1F4-1BC1-4039-B80D-A9D9CB00A9B5}" type="pres">
      <dgm:prSet presAssocID="{0AF45C3C-77BD-4FCB-8498-BE9E1CC95452}" presName="parentLin" presStyleCnt="0"/>
      <dgm:spPr/>
    </dgm:pt>
    <dgm:pt modelId="{2121897E-7BDA-461D-B2B2-1CF089FA23CE}" type="pres">
      <dgm:prSet presAssocID="{0AF45C3C-77BD-4FCB-8498-BE9E1CC95452}" presName="parentLeftMargin" presStyleLbl="node1" presStyleIdx="2" presStyleCnt="6"/>
      <dgm:spPr/>
      <dgm:t>
        <a:bodyPr/>
        <a:lstStyle/>
        <a:p>
          <a:endParaRPr lang="hu-HU"/>
        </a:p>
      </dgm:t>
    </dgm:pt>
    <dgm:pt modelId="{4EAC4E03-E73C-4C40-9372-1FCAAC29E061}" type="pres">
      <dgm:prSet presAssocID="{0AF45C3C-77BD-4FCB-8498-BE9E1CC95452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D3A1252-D8E2-43BE-A5BB-6449CF281AD1}" type="pres">
      <dgm:prSet presAssocID="{0AF45C3C-77BD-4FCB-8498-BE9E1CC95452}" presName="negativeSpace" presStyleCnt="0"/>
      <dgm:spPr/>
    </dgm:pt>
    <dgm:pt modelId="{6D335F32-8754-4C93-AA9E-EA6EDA4E7019}" type="pres">
      <dgm:prSet presAssocID="{0AF45C3C-77BD-4FCB-8498-BE9E1CC95452}" presName="childText" presStyleLbl="conFgAcc1" presStyleIdx="3" presStyleCnt="6">
        <dgm:presLayoutVars>
          <dgm:bulletEnabled val="1"/>
        </dgm:presLayoutVars>
      </dgm:prSet>
      <dgm:spPr/>
    </dgm:pt>
    <dgm:pt modelId="{44634316-9A10-4DD3-9B11-9A668D7F2FC3}" type="pres">
      <dgm:prSet presAssocID="{2347E3D5-397C-4FBB-9036-8031F4097F4E}" presName="spaceBetweenRectangles" presStyleCnt="0"/>
      <dgm:spPr/>
    </dgm:pt>
    <dgm:pt modelId="{1A401248-56D5-4092-AE05-B118428A9A06}" type="pres">
      <dgm:prSet presAssocID="{A79DABE0-68DF-4D05-B90F-763AD4D46EA2}" presName="parentLin" presStyleCnt="0"/>
      <dgm:spPr/>
    </dgm:pt>
    <dgm:pt modelId="{3A9CF339-150A-4624-ADA1-8793C73CFD07}" type="pres">
      <dgm:prSet presAssocID="{A79DABE0-68DF-4D05-B90F-763AD4D46EA2}" presName="parentLeftMargin" presStyleLbl="node1" presStyleIdx="3" presStyleCnt="6"/>
      <dgm:spPr/>
      <dgm:t>
        <a:bodyPr/>
        <a:lstStyle/>
        <a:p>
          <a:endParaRPr lang="hu-HU"/>
        </a:p>
      </dgm:t>
    </dgm:pt>
    <dgm:pt modelId="{FE1C50BF-375B-48C7-9365-2FE913BCC37F}" type="pres">
      <dgm:prSet presAssocID="{A79DABE0-68DF-4D05-B90F-763AD4D46EA2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9F9365FD-E60E-4FD5-A128-6E1F32F79E54}" type="pres">
      <dgm:prSet presAssocID="{A79DABE0-68DF-4D05-B90F-763AD4D46EA2}" presName="negativeSpace" presStyleCnt="0"/>
      <dgm:spPr/>
    </dgm:pt>
    <dgm:pt modelId="{2B5B039A-FE8F-4DAE-AC1F-6EBFCF8E978A}" type="pres">
      <dgm:prSet presAssocID="{A79DABE0-68DF-4D05-B90F-763AD4D46EA2}" presName="childText" presStyleLbl="conFgAcc1" presStyleIdx="4" presStyleCnt="6">
        <dgm:presLayoutVars>
          <dgm:bulletEnabled val="1"/>
        </dgm:presLayoutVars>
      </dgm:prSet>
      <dgm:spPr/>
    </dgm:pt>
    <dgm:pt modelId="{29C68D3C-0D9D-4C9F-A56C-E40262C4BC03}" type="pres">
      <dgm:prSet presAssocID="{10269A61-B573-498B-BDF5-52C1AE8981B6}" presName="spaceBetweenRectangles" presStyleCnt="0"/>
      <dgm:spPr/>
    </dgm:pt>
    <dgm:pt modelId="{A427F93C-E5BF-4E8E-8A4B-ECA669D506BE}" type="pres">
      <dgm:prSet presAssocID="{AAE8C29B-A60F-4330-BA11-70F48A8782FB}" presName="parentLin" presStyleCnt="0"/>
      <dgm:spPr/>
    </dgm:pt>
    <dgm:pt modelId="{B4C6E8FE-078A-4F08-B1C7-C06BCDDFC7A8}" type="pres">
      <dgm:prSet presAssocID="{AAE8C29B-A60F-4330-BA11-70F48A8782FB}" presName="parentLeftMargin" presStyleLbl="node1" presStyleIdx="4" presStyleCnt="6"/>
      <dgm:spPr/>
      <dgm:t>
        <a:bodyPr/>
        <a:lstStyle/>
        <a:p>
          <a:endParaRPr lang="hu-HU"/>
        </a:p>
      </dgm:t>
    </dgm:pt>
    <dgm:pt modelId="{F3D9D99E-B5C8-422C-8687-D8B2B710D7EE}" type="pres">
      <dgm:prSet presAssocID="{AAE8C29B-A60F-4330-BA11-70F48A8782FB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FDFD0184-1FB1-4389-9C52-D3975C66B200}" type="pres">
      <dgm:prSet presAssocID="{AAE8C29B-A60F-4330-BA11-70F48A8782FB}" presName="negativeSpace" presStyleCnt="0"/>
      <dgm:spPr/>
    </dgm:pt>
    <dgm:pt modelId="{31534C74-5CC1-4126-A2C5-51C0833893E2}" type="pres">
      <dgm:prSet presAssocID="{AAE8C29B-A60F-4330-BA11-70F48A8782FB}" presName="childText" presStyleLbl="conFgAcc1" presStyleIdx="5" presStyleCnt="6">
        <dgm:presLayoutVars>
          <dgm:bulletEnabled val="1"/>
        </dgm:presLayoutVars>
      </dgm:prSet>
      <dgm:spPr/>
    </dgm:pt>
  </dgm:ptLst>
  <dgm:cxnLst>
    <dgm:cxn modelId="{C11CF8DC-5CB8-4453-BF54-75A862A580A8}" type="presOf" srcId="{5569C365-99F6-45D6-9513-20F7B8B58E26}" destId="{FC3171F7-E8D6-4532-9191-CC222301B7B6}" srcOrd="0" destOrd="0" presId="urn:microsoft.com/office/officeart/2005/8/layout/list1"/>
    <dgm:cxn modelId="{B0C955F7-623C-47A5-9250-67F033B7DCDA}" srcId="{289BC864-BBF9-4F7F-881E-718C57013A39}" destId="{A79DABE0-68DF-4D05-B90F-763AD4D46EA2}" srcOrd="4" destOrd="0" parTransId="{E717FE01-B059-43F2-99DC-E7431334C1C6}" sibTransId="{10269A61-B573-498B-BDF5-52C1AE8981B6}"/>
    <dgm:cxn modelId="{E9013583-0E51-4272-BADF-9F9E3CC5D4D8}" type="presOf" srcId="{118D80F4-2A94-4E5A-BF94-F5BAC100391E}" destId="{4ABCEE7C-B3C8-4EE4-A2F1-C81269CA4C5C}" srcOrd="1" destOrd="0" presId="urn:microsoft.com/office/officeart/2005/8/layout/list1"/>
    <dgm:cxn modelId="{F26845F7-73EA-43D0-877B-011372699F93}" type="presOf" srcId="{0AF45C3C-77BD-4FCB-8498-BE9E1CC95452}" destId="{4EAC4E03-E73C-4C40-9372-1FCAAC29E061}" srcOrd="1" destOrd="0" presId="urn:microsoft.com/office/officeart/2005/8/layout/list1"/>
    <dgm:cxn modelId="{5363A70E-BFEB-42FD-AF6E-47F9E077F0B7}" srcId="{289BC864-BBF9-4F7F-881E-718C57013A39}" destId="{0AF45C3C-77BD-4FCB-8498-BE9E1CC95452}" srcOrd="3" destOrd="0" parTransId="{120163A4-4B8B-420F-B981-D2ADCDAA1F44}" sibTransId="{2347E3D5-397C-4FBB-9036-8031F4097F4E}"/>
    <dgm:cxn modelId="{0180A624-5D74-42A4-9683-31413970B92D}" type="presOf" srcId="{AAE8C29B-A60F-4330-BA11-70F48A8782FB}" destId="{F3D9D99E-B5C8-422C-8687-D8B2B710D7EE}" srcOrd="1" destOrd="0" presId="urn:microsoft.com/office/officeart/2005/8/layout/list1"/>
    <dgm:cxn modelId="{C7FB4DCB-F44E-4A55-B73A-FFADD8CFAB68}" type="presOf" srcId="{5569C365-99F6-45D6-9513-20F7B8B58E26}" destId="{EFA8CA9C-ECBC-42D6-8A37-94B0DC6F125A}" srcOrd="1" destOrd="0" presId="urn:microsoft.com/office/officeart/2005/8/layout/list1"/>
    <dgm:cxn modelId="{4DC6E474-2571-4F4F-9CA6-269A77293074}" type="presOf" srcId="{5543B590-F7EF-4E7A-8C2A-6AE6558A633B}" destId="{07B21623-B7DC-4395-961A-A7398A21F96A}" srcOrd="1" destOrd="0" presId="urn:microsoft.com/office/officeart/2005/8/layout/list1"/>
    <dgm:cxn modelId="{9873948C-15F4-453A-842C-2905AAC242BB}" srcId="{289BC864-BBF9-4F7F-881E-718C57013A39}" destId="{118D80F4-2A94-4E5A-BF94-F5BAC100391E}" srcOrd="1" destOrd="0" parTransId="{E904DEC5-014A-4815-AA5F-120929B19787}" sibTransId="{3A41B1B3-09CA-43B6-BDC2-3F382C9ECB5A}"/>
    <dgm:cxn modelId="{0CE6FF25-1B85-45D1-B9AA-DC196E14F97F}" type="presOf" srcId="{A79DABE0-68DF-4D05-B90F-763AD4D46EA2}" destId="{3A9CF339-150A-4624-ADA1-8793C73CFD07}" srcOrd="0" destOrd="0" presId="urn:microsoft.com/office/officeart/2005/8/layout/list1"/>
    <dgm:cxn modelId="{58452D4B-0BC8-4C88-B9C2-48D42A25DE34}" type="presOf" srcId="{118D80F4-2A94-4E5A-BF94-F5BAC100391E}" destId="{DD90F86E-D781-4590-AC45-328E036D926D}" srcOrd="0" destOrd="0" presId="urn:microsoft.com/office/officeart/2005/8/layout/list1"/>
    <dgm:cxn modelId="{861CCF3F-67A2-413F-9A97-661B996C96ED}" type="presOf" srcId="{0AF45C3C-77BD-4FCB-8498-BE9E1CC95452}" destId="{2121897E-7BDA-461D-B2B2-1CF089FA23CE}" srcOrd="0" destOrd="0" presId="urn:microsoft.com/office/officeart/2005/8/layout/list1"/>
    <dgm:cxn modelId="{B587CC2E-C87F-4B07-81FF-D64CD8819FAB}" type="presOf" srcId="{AAE8C29B-A60F-4330-BA11-70F48A8782FB}" destId="{B4C6E8FE-078A-4F08-B1C7-C06BCDDFC7A8}" srcOrd="0" destOrd="0" presId="urn:microsoft.com/office/officeart/2005/8/layout/list1"/>
    <dgm:cxn modelId="{0A69C0DB-1B65-4B83-86CF-A59BC0B385BC}" srcId="{289BC864-BBF9-4F7F-881E-718C57013A39}" destId="{5569C365-99F6-45D6-9513-20F7B8B58E26}" srcOrd="0" destOrd="0" parTransId="{F543167D-0804-460C-AD61-D958703EA003}" sibTransId="{A1A138FD-CE45-43C5-9062-BA15DE20C1FE}"/>
    <dgm:cxn modelId="{F3FB2F34-433E-4985-8767-1932B625080E}" type="presOf" srcId="{5543B590-F7EF-4E7A-8C2A-6AE6558A633B}" destId="{B70B89E4-8A7F-4A0E-85B8-3D2C62359E08}" srcOrd="0" destOrd="0" presId="urn:microsoft.com/office/officeart/2005/8/layout/list1"/>
    <dgm:cxn modelId="{9A6BCD53-B79B-44CA-9B34-0ECFBF1D8271}" type="presOf" srcId="{A79DABE0-68DF-4D05-B90F-763AD4D46EA2}" destId="{FE1C50BF-375B-48C7-9365-2FE913BCC37F}" srcOrd="1" destOrd="0" presId="urn:microsoft.com/office/officeart/2005/8/layout/list1"/>
    <dgm:cxn modelId="{DAAC0896-AF40-4D1D-81E0-0911EFA511FE}" srcId="{289BC864-BBF9-4F7F-881E-718C57013A39}" destId="{5543B590-F7EF-4E7A-8C2A-6AE6558A633B}" srcOrd="2" destOrd="0" parTransId="{41352650-15B4-4DCB-B559-D7E5F399F3EF}" sibTransId="{7DF6C680-BE61-4E5E-B882-77F8EF434C21}"/>
    <dgm:cxn modelId="{662490C7-5F18-4266-9020-BA59C1A3D645}" type="presOf" srcId="{289BC864-BBF9-4F7F-881E-718C57013A39}" destId="{F988D2DB-3DD0-447B-A338-9255CC7B2C07}" srcOrd="0" destOrd="0" presId="urn:microsoft.com/office/officeart/2005/8/layout/list1"/>
    <dgm:cxn modelId="{E5E14B84-2604-4C4D-A138-F4349FED169F}" srcId="{289BC864-BBF9-4F7F-881E-718C57013A39}" destId="{AAE8C29B-A60F-4330-BA11-70F48A8782FB}" srcOrd="5" destOrd="0" parTransId="{729F5242-F74B-4C22-9E32-7F9F30372352}" sibTransId="{1BC4747D-AF64-4701-BFB3-7D1CAB0D7FBE}"/>
    <dgm:cxn modelId="{4AEBCAB9-082C-4F10-91CA-67126FBAC9C4}" type="presParOf" srcId="{F988D2DB-3DD0-447B-A338-9255CC7B2C07}" destId="{6B50533D-8E15-4D6E-A2EA-262A7B2FDBD4}" srcOrd="0" destOrd="0" presId="urn:microsoft.com/office/officeart/2005/8/layout/list1"/>
    <dgm:cxn modelId="{29A02778-ACD2-44D5-8AF1-86A6A76642C3}" type="presParOf" srcId="{6B50533D-8E15-4D6E-A2EA-262A7B2FDBD4}" destId="{FC3171F7-E8D6-4532-9191-CC222301B7B6}" srcOrd="0" destOrd="0" presId="urn:microsoft.com/office/officeart/2005/8/layout/list1"/>
    <dgm:cxn modelId="{C4E6A356-FA90-4768-BF05-E0729303D1D5}" type="presParOf" srcId="{6B50533D-8E15-4D6E-A2EA-262A7B2FDBD4}" destId="{EFA8CA9C-ECBC-42D6-8A37-94B0DC6F125A}" srcOrd="1" destOrd="0" presId="urn:microsoft.com/office/officeart/2005/8/layout/list1"/>
    <dgm:cxn modelId="{B09C6A9F-86F4-43BF-9553-6C58608E49B0}" type="presParOf" srcId="{F988D2DB-3DD0-447B-A338-9255CC7B2C07}" destId="{E0F5A9D2-37D4-4401-A071-2B147D5DDF22}" srcOrd="1" destOrd="0" presId="urn:microsoft.com/office/officeart/2005/8/layout/list1"/>
    <dgm:cxn modelId="{09ACB8A8-D130-4ACD-8879-CC7C4CE4EEAB}" type="presParOf" srcId="{F988D2DB-3DD0-447B-A338-9255CC7B2C07}" destId="{CE8A2894-626A-4BB8-89A7-A8E46196E0FC}" srcOrd="2" destOrd="0" presId="urn:microsoft.com/office/officeart/2005/8/layout/list1"/>
    <dgm:cxn modelId="{C9E81F66-0AB2-4744-952D-89153945E73D}" type="presParOf" srcId="{F988D2DB-3DD0-447B-A338-9255CC7B2C07}" destId="{CAA4A616-65BE-42BD-9B9B-ADCACE9FE569}" srcOrd="3" destOrd="0" presId="urn:microsoft.com/office/officeart/2005/8/layout/list1"/>
    <dgm:cxn modelId="{81620AAA-4E04-4D72-9954-A1FAE5486992}" type="presParOf" srcId="{F988D2DB-3DD0-447B-A338-9255CC7B2C07}" destId="{91A1990A-5E77-4A88-A392-EF6FF7CABAC5}" srcOrd="4" destOrd="0" presId="urn:microsoft.com/office/officeart/2005/8/layout/list1"/>
    <dgm:cxn modelId="{A575D0BD-719A-44F7-8C22-B38CB61388F5}" type="presParOf" srcId="{91A1990A-5E77-4A88-A392-EF6FF7CABAC5}" destId="{DD90F86E-D781-4590-AC45-328E036D926D}" srcOrd="0" destOrd="0" presId="urn:microsoft.com/office/officeart/2005/8/layout/list1"/>
    <dgm:cxn modelId="{E731D4DD-3AA2-4955-8638-18863962E026}" type="presParOf" srcId="{91A1990A-5E77-4A88-A392-EF6FF7CABAC5}" destId="{4ABCEE7C-B3C8-4EE4-A2F1-C81269CA4C5C}" srcOrd="1" destOrd="0" presId="urn:microsoft.com/office/officeart/2005/8/layout/list1"/>
    <dgm:cxn modelId="{5834BB16-EF06-4625-94ED-88D0506BBD89}" type="presParOf" srcId="{F988D2DB-3DD0-447B-A338-9255CC7B2C07}" destId="{9DC5A0F8-B78D-4A7F-AB12-266FCA81CC57}" srcOrd="5" destOrd="0" presId="urn:microsoft.com/office/officeart/2005/8/layout/list1"/>
    <dgm:cxn modelId="{51CB1EDC-C706-49A5-A1FE-B7BB00F8644F}" type="presParOf" srcId="{F988D2DB-3DD0-447B-A338-9255CC7B2C07}" destId="{3D35999C-0E29-42BC-839E-0BE8B47F5AC6}" srcOrd="6" destOrd="0" presId="urn:microsoft.com/office/officeart/2005/8/layout/list1"/>
    <dgm:cxn modelId="{31C558EE-119E-41BB-8572-8516D04A8841}" type="presParOf" srcId="{F988D2DB-3DD0-447B-A338-9255CC7B2C07}" destId="{753E9D9D-91A0-4859-BFA6-1DD05983426B}" srcOrd="7" destOrd="0" presId="urn:microsoft.com/office/officeart/2005/8/layout/list1"/>
    <dgm:cxn modelId="{5ED05AE9-CC53-438F-9205-EB35F1F8A792}" type="presParOf" srcId="{F988D2DB-3DD0-447B-A338-9255CC7B2C07}" destId="{0459EF37-463A-48E4-AEFC-BEEBCDB59703}" srcOrd="8" destOrd="0" presId="urn:microsoft.com/office/officeart/2005/8/layout/list1"/>
    <dgm:cxn modelId="{12518E35-CB65-443A-9F9A-AA20DADDB300}" type="presParOf" srcId="{0459EF37-463A-48E4-AEFC-BEEBCDB59703}" destId="{B70B89E4-8A7F-4A0E-85B8-3D2C62359E08}" srcOrd="0" destOrd="0" presId="urn:microsoft.com/office/officeart/2005/8/layout/list1"/>
    <dgm:cxn modelId="{C39E11CF-F3E6-43BB-9A35-249F3016BF8C}" type="presParOf" srcId="{0459EF37-463A-48E4-AEFC-BEEBCDB59703}" destId="{07B21623-B7DC-4395-961A-A7398A21F96A}" srcOrd="1" destOrd="0" presId="urn:microsoft.com/office/officeart/2005/8/layout/list1"/>
    <dgm:cxn modelId="{84B39D2C-8D84-49B2-B51C-ABE5A6B783DD}" type="presParOf" srcId="{F988D2DB-3DD0-447B-A338-9255CC7B2C07}" destId="{B5D04158-B767-4013-B8E9-7509CCDAB9B2}" srcOrd="9" destOrd="0" presId="urn:microsoft.com/office/officeart/2005/8/layout/list1"/>
    <dgm:cxn modelId="{DD336925-6CD2-444C-A55B-56E5D7A62CC2}" type="presParOf" srcId="{F988D2DB-3DD0-447B-A338-9255CC7B2C07}" destId="{399C134D-54FA-4DA8-9C5A-DD3F7D6A5E81}" srcOrd="10" destOrd="0" presId="urn:microsoft.com/office/officeart/2005/8/layout/list1"/>
    <dgm:cxn modelId="{DA4E67EB-B8A7-428F-9030-C67E29EA3FDE}" type="presParOf" srcId="{F988D2DB-3DD0-447B-A338-9255CC7B2C07}" destId="{99577443-43E2-417B-8204-8DA21EDB00D1}" srcOrd="11" destOrd="0" presId="urn:microsoft.com/office/officeart/2005/8/layout/list1"/>
    <dgm:cxn modelId="{2EA85AAB-5D68-41C4-BB82-16CB49BF589E}" type="presParOf" srcId="{F988D2DB-3DD0-447B-A338-9255CC7B2C07}" destId="{62DEE1F4-1BC1-4039-B80D-A9D9CB00A9B5}" srcOrd="12" destOrd="0" presId="urn:microsoft.com/office/officeart/2005/8/layout/list1"/>
    <dgm:cxn modelId="{EFB24348-C3A3-42BC-B687-42EF6F537EB3}" type="presParOf" srcId="{62DEE1F4-1BC1-4039-B80D-A9D9CB00A9B5}" destId="{2121897E-7BDA-461D-B2B2-1CF089FA23CE}" srcOrd="0" destOrd="0" presId="urn:microsoft.com/office/officeart/2005/8/layout/list1"/>
    <dgm:cxn modelId="{FACA4A87-9A06-48FC-8033-56AE4668372A}" type="presParOf" srcId="{62DEE1F4-1BC1-4039-B80D-A9D9CB00A9B5}" destId="{4EAC4E03-E73C-4C40-9372-1FCAAC29E061}" srcOrd="1" destOrd="0" presId="urn:microsoft.com/office/officeart/2005/8/layout/list1"/>
    <dgm:cxn modelId="{3BFFFAD4-4234-4666-A89F-2E810A4CB59A}" type="presParOf" srcId="{F988D2DB-3DD0-447B-A338-9255CC7B2C07}" destId="{BD3A1252-D8E2-43BE-A5BB-6449CF281AD1}" srcOrd="13" destOrd="0" presId="urn:microsoft.com/office/officeart/2005/8/layout/list1"/>
    <dgm:cxn modelId="{55ACF4C2-A8AA-4138-AD1E-962106750F3F}" type="presParOf" srcId="{F988D2DB-3DD0-447B-A338-9255CC7B2C07}" destId="{6D335F32-8754-4C93-AA9E-EA6EDA4E7019}" srcOrd="14" destOrd="0" presId="urn:microsoft.com/office/officeart/2005/8/layout/list1"/>
    <dgm:cxn modelId="{FDE4BAF2-4249-4ABB-BA1E-CD97D4FE9A98}" type="presParOf" srcId="{F988D2DB-3DD0-447B-A338-9255CC7B2C07}" destId="{44634316-9A10-4DD3-9B11-9A668D7F2FC3}" srcOrd="15" destOrd="0" presId="urn:microsoft.com/office/officeart/2005/8/layout/list1"/>
    <dgm:cxn modelId="{1F58F293-64B4-44DF-97BB-C56D5F6A4380}" type="presParOf" srcId="{F988D2DB-3DD0-447B-A338-9255CC7B2C07}" destId="{1A401248-56D5-4092-AE05-B118428A9A06}" srcOrd="16" destOrd="0" presId="urn:microsoft.com/office/officeart/2005/8/layout/list1"/>
    <dgm:cxn modelId="{0D1E5A62-9BEA-4C1D-847E-D256E8794B26}" type="presParOf" srcId="{1A401248-56D5-4092-AE05-B118428A9A06}" destId="{3A9CF339-150A-4624-ADA1-8793C73CFD07}" srcOrd="0" destOrd="0" presId="urn:microsoft.com/office/officeart/2005/8/layout/list1"/>
    <dgm:cxn modelId="{BF17E6FC-EBDE-4946-BBB3-71307071BE64}" type="presParOf" srcId="{1A401248-56D5-4092-AE05-B118428A9A06}" destId="{FE1C50BF-375B-48C7-9365-2FE913BCC37F}" srcOrd="1" destOrd="0" presId="urn:microsoft.com/office/officeart/2005/8/layout/list1"/>
    <dgm:cxn modelId="{48FEBDDB-ADCE-4227-ADE1-04952E0CB788}" type="presParOf" srcId="{F988D2DB-3DD0-447B-A338-9255CC7B2C07}" destId="{9F9365FD-E60E-4FD5-A128-6E1F32F79E54}" srcOrd="17" destOrd="0" presId="urn:microsoft.com/office/officeart/2005/8/layout/list1"/>
    <dgm:cxn modelId="{257FCD12-BACE-40FD-BEF9-119109ACA021}" type="presParOf" srcId="{F988D2DB-3DD0-447B-A338-9255CC7B2C07}" destId="{2B5B039A-FE8F-4DAE-AC1F-6EBFCF8E978A}" srcOrd="18" destOrd="0" presId="urn:microsoft.com/office/officeart/2005/8/layout/list1"/>
    <dgm:cxn modelId="{79972143-9020-4F97-A939-1AC2294DD8FD}" type="presParOf" srcId="{F988D2DB-3DD0-447B-A338-9255CC7B2C07}" destId="{29C68D3C-0D9D-4C9F-A56C-E40262C4BC03}" srcOrd="19" destOrd="0" presId="urn:microsoft.com/office/officeart/2005/8/layout/list1"/>
    <dgm:cxn modelId="{3A292258-4928-4EA1-AABF-C8CB43374B2A}" type="presParOf" srcId="{F988D2DB-3DD0-447B-A338-9255CC7B2C07}" destId="{A427F93C-E5BF-4E8E-8A4B-ECA669D506BE}" srcOrd="20" destOrd="0" presId="urn:microsoft.com/office/officeart/2005/8/layout/list1"/>
    <dgm:cxn modelId="{4A4CBDFC-CEB5-4CAC-9FC1-8107D7A4960B}" type="presParOf" srcId="{A427F93C-E5BF-4E8E-8A4B-ECA669D506BE}" destId="{B4C6E8FE-078A-4F08-B1C7-C06BCDDFC7A8}" srcOrd="0" destOrd="0" presId="urn:microsoft.com/office/officeart/2005/8/layout/list1"/>
    <dgm:cxn modelId="{DEBD0683-C740-4C0B-A55E-12E0C9B8C360}" type="presParOf" srcId="{A427F93C-E5BF-4E8E-8A4B-ECA669D506BE}" destId="{F3D9D99E-B5C8-422C-8687-D8B2B710D7EE}" srcOrd="1" destOrd="0" presId="urn:microsoft.com/office/officeart/2005/8/layout/list1"/>
    <dgm:cxn modelId="{42144311-256F-44B4-8B9A-E968915CDD6B}" type="presParOf" srcId="{F988D2DB-3DD0-447B-A338-9255CC7B2C07}" destId="{FDFD0184-1FB1-4389-9C52-D3975C66B200}" srcOrd="21" destOrd="0" presId="urn:microsoft.com/office/officeart/2005/8/layout/list1"/>
    <dgm:cxn modelId="{D067224A-68EC-40CC-914C-C31055F571AF}" type="presParOf" srcId="{F988D2DB-3DD0-447B-A338-9255CC7B2C07}" destId="{31534C74-5CC1-4126-A2C5-51C0833893E2}" srcOrd="22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49A39335-933D-46F1-B347-43DACBF8110E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72C4DF88-D2B9-4B2C-ADDE-4ECD46A4ED8A}">
      <dgm:prSet phldrT="[Szöveg]"/>
      <dgm:spPr>
        <a:solidFill>
          <a:schemeClr val="tx2">
            <a:lumMod val="75000"/>
          </a:schemeClr>
        </a:solidFill>
        <a:ln>
          <a:noFill/>
        </a:ln>
      </dgm:spPr>
      <dgm:t>
        <a:bodyPr/>
        <a:lstStyle/>
        <a:p>
          <a:r>
            <a:rPr lang="hu-HU" dirty="0" smtClean="0"/>
            <a:t>MATEHETSZ</a:t>
          </a:r>
          <a:endParaRPr lang="hu-HU" dirty="0"/>
        </a:p>
      </dgm:t>
    </dgm:pt>
    <dgm:pt modelId="{4A8C9E4C-82B0-429B-BA68-B407F3BD146A}" type="parTrans" cxnId="{0235F2F4-76E0-4D54-8820-93F8B9CC38AC}">
      <dgm:prSet/>
      <dgm:spPr/>
      <dgm:t>
        <a:bodyPr/>
        <a:lstStyle/>
        <a:p>
          <a:endParaRPr lang="hu-HU"/>
        </a:p>
      </dgm:t>
    </dgm:pt>
    <dgm:pt modelId="{943B4451-9175-43FC-B2CA-06CBD53A11CE}" type="sibTrans" cxnId="{0235F2F4-76E0-4D54-8820-93F8B9CC38AC}">
      <dgm:prSet/>
      <dgm:spPr/>
      <dgm:t>
        <a:bodyPr/>
        <a:lstStyle/>
        <a:p>
          <a:endParaRPr lang="hu-HU"/>
        </a:p>
      </dgm:t>
    </dgm:pt>
    <dgm:pt modelId="{7B304E3A-20C6-491A-B963-BB7B152C6633}">
      <dgm:prSet phldrT="[Szöveg]"/>
      <dgm:spPr/>
      <dgm:t>
        <a:bodyPr/>
        <a:lstStyle/>
        <a:p>
          <a:r>
            <a:rPr lang="hu-HU" dirty="0" smtClean="0"/>
            <a:t>tehetséggondozási ismeretek</a:t>
          </a:r>
          <a:endParaRPr lang="hu-HU" dirty="0"/>
        </a:p>
      </dgm:t>
    </dgm:pt>
    <dgm:pt modelId="{DEFC0139-AAA9-4462-A926-3C21A7796C49}" type="parTrans" cxnId="{3240C792-06A6-4D84-A400-A61E82F8C2A6}">
      <dgm:prSet/>
      <dgm:spPr/>
      <dgm:t>
        <a:bodyPr/>
        <a:lstStyle/>
        <a:p>
          <a:endParaRPr lang="hu-HU"/>
        </a:p>
      </dgm:t>
    </dgm:pt>
    <dgm:pt modelId="{E0E2824D-2D56-401D-A39F-43DD06894CBA}" type="sibTrans" cxnId="{3240C792-06A6-4D84-A400-A61E82F8C2A6}">
      <dgm:prSet/>
      <dgm:spPr/>
      <dgm:t>
        <a:bodyPr/>
        <a:lstStyle/>
        <a:p>
          <a:endParaRPr lang="hu-HU"/>
        </a:p>
      </dgm:t>
    </dgm:pt>
    <dgm:pt modelId="{A5A7B984-AC75-4985-B513-C8083341D1F3}">
      <dgm:prSet phldrT="[Szöveg]"/>
      <dgm:spPr/>
      <dgm:t>
        <a:bodyPr/>
        <a:lstStyle/>
        <a:p>
          <a:r>
            <a:rPr lang="hu-HU" dirty="0" smtClean="0"/>
            <a:t>pályázati lehetőségek</a:t>
          </a:r>
          <a:endParaRPr lang="hu-HU" dirty="0"/>
        </a:p>
      </dgm:t>
    </dgm:pt>
    <dgm:pt modelId="{C0F02427-DC14-46AA-ABC4-1D9DA29BC1F8}" type="parTrans" cxnId="{B5D58F9D-1595-4BB2-A21D-34C127F04856}">
      <dgm:prSet/>
      <dgm:spPr/>
      <dgm:t>
        <a:bodyPr/>
        <a:lstStyle/>
        <a:p>
          <a:endParaRPr lang="hu-HU"/>
        </a:p>
      </dgm:t>
    </dgm:pt>
    <dgm:pt modelId="{79380368-82CC-47A4-BECD-2C9E658853EA}" type="sibTrans" cxnId="{B5D58F9D-1595-4BB2-A21D-34C127F04856}">
      <dgm:prSet/>
      <dgm:spPr/>
      <dgm:t>
        <a:bodyPr/>
        <a:lstStyle/>
        <a:p>
          <a:endParaRPr lang="hu-HU"/>
        </a:p>
      </dgm:t>
    </dgm:pt>
    <dgm:pt modelId="{9E561788-E077-4884-A849-64BB991CD172}">
      <dgm:prSet phldrT="[Szöveg]"/>
      <dgm:spPr>
        <a:solidFill>
          <a:schemeClr val="tx2">
            <a:lumMod val="75000"/>
          </a:schemeClr>
        </a:solidFill>
        <a:ln>
          <a:noFill/>
        </a:ln>
      </dgm:spPr>
      <dgm:t>
        <a:bodyPr/>
        <a:lstStyle/>
        <a:p>
          <a:r>
            <a:rPr lang="hu-HU" dirty="0" smtClean="0"/>
            <a:t>NEMZETI TEHETSÉGPROGRAM</a:t>
          </a:r>
          <a:endParaRPr lang="hu-HU" dirty="0"/>
        </a:p>
      </dgm:t>
    </dgm:pt>
    <dgm:pt modelId="{C0967765-AFB5-4267-AF17-04BCEADDC1AB}" type="parTrans" cxnId="{65F85077-418C-466A-9410-5B40DE41FB71}">
      <dgm:prSet/>
      <dgm:spPr/>
      <dgm:t>
        <a:bodyPr/>
        <a:lstStyle/>
        <a:p>
          <a:endParaRPr lang="hu-HU"/>
        </a:p>
      </dgm:t>
    </dgm:pt>
    <dgm:pt modelId="{497981A3-75DB-4413-B391-BFFDF5C8DEE4}" type="sibTrans" cxnId="{65F85077-418C-466A-9410-5B40DE41FB71}">
      <dgm:prSet/>
      <dgm:spPr/>
      <dgm:t>
        <a:bodyPr/>
        <a:lstStyle/>
        <a:p>
          <a:endParaRPr lang="hu-HU"/>
        </a:p>
      </dgm:t>
    </dgm:pt>
    <dgm:pt modelId="{8750DB56-120D-470A-A4ED-89509CC465A7}">
      <dgm:prSet phldrT="[Szöveg]"/>
      <dgm:spPr/>
      <dgm:t>
        <a:bodyPr/>
        <a:lstStyle/>
        <a:p>
          <a:r>
            <a:rPr lang="hu-HU" dirty="0" smtClean="0"/>
            <a:t>kihívási lehetőségek</a:t>
          </a:r>
          <a:endParaRPr lang="hu-HU" dirty="0"/>
        </a:p>
      </dgm:t>
    </dgm:pt>
    <dgm:pt modelId="{A93AC64B-F846-4D6F-8835-4D8DFBA9A871}" type="sibTrans" cxnId="{F5C60B58-7936-472C-9361-53599F859DD5}">
      <dgm:prSet/>
      <dgm:spPr/>
      <dgm:t>
        <a:bodyPr/>
        <a:lstStyle/>
        <a:p>
          <a:endParaRPr lang="hu-HU"/>
        </a:p>
      </dgm:t>
    </dgm:pt>
    <dgm:pt modelId="{F27E1BB8-9CB5-4605-8261-5B78932E254D}" type="parTrans" cxnId="{F5C60B58-7936-472C-9361-53599F859DD5}">
      <dgm:prSet/>
      <dgm:spPr/>
      <dgm:t>
        <a:bodyPr/>
        <a:lstStyle/>
        <a:p>
          <a:endParaRPr lang="hu-HU"/>
        </a:p>
      </dgm:t>
    </dgm:pt>
    <dgm:pt modelId="{CFFE3D18-D42A-499B-ADEA-1C4C429322AE}">
      <dgm:prSet phldrT="[Szöveg]"/>
      <dgm:spPr/>
      <dgm:t>
        <a:bodyPr/>
        <a:lstStyle/>
        <a:p>
          <a:r>
            <a:rPr lang="hu-HU" dirty="0" smtClean="0"/>
            <a:t>kapcsolati lehetőségek</a:t>
          </a:r>
          <a:endParaRPr lang="hu-HU" dirty="0"/>
        </a:p>
      </dgm:t>
    </dgm:pt>
    <dgm:pt modelId="{BECC1011-5E99-4EE3-8189-ECF5D9F457BE}" type="parTrans" cxnId="{615742F6-542F-4AE4-946F-A06D75E3CE6A}">
      <dgm:prSet/>
      <dgm:spPr/>
    </dgm:pt>
    <dgm:pt modelId="{F7E15702-782E-4CB5-B7BA-B9A5DF6F62F0}" type="sibTrans" cxnId="{615742F6-542F-4AE4-946F-A06D75E3CE6A}">
      <dgm:prSet/>
      <dgm:spPr/>
    </dgm:pt>
    <dgm:pt modelId="{3F0F2658-709F-484D-8D02-3EE3BBC7F448}">
      <dgm:prSet phldrT="[Szöveg]"/>
      <dgm:spPr/>
      <dgm:t>
        <a:bodyPr/>
        <a:lstStyle/>
        <a:p>
          <a:endParaRPr lang="hu-HU" dirty="0"/>
        </a:p>
      </dgm:t>
    </dgm:pt>
    <dgm:pt modelId="{7C67975D-B93D-4F90-8C4B-66919F27F51F}" type="parTrans" cxnId="{C056D644-76F6-454A-B56B-CCAF274C99FB}">
      <dgm:prSet/>
      <dgm:spPr/>
    </dgm:pt>
    <dgm:pt modelId="{200C495B-E4B3-4E90-BA54-F1ACE0A0CB90}" type="sibTrans" cxnId="{C056D644-76F6-454A-B56B-CCAF274C99FB}">
      <dgm:prSet/>
      <dgm:spPr/>
    </dgm:pt>
    <dgm:pt modelId="{4177B02A-9581-424D-9B75-290A58546520}">
      <dgm:prSet phldrT="[Szöveg]"/>
      <dgm:spPr/>
      <dgm:t>
        <a:bodyPr/>
        <a:lstStyle/>
        <a:p>
          <a:r>
            <a:rPr lang="hu-HU" dirty="0" smtClean="0"/>
            <a:t>anyagi források</a:t>
          </a:r>
          <a:endParaRPr lang="hu-HU" dirty="0"/>
        </a:p>
      </dgm:t>
    </dgm:pt>
    <dgm:pt modelId="{BD2BDAFB-7250-4512-A709-0A8E7019263A}" type="parTrans" cxnId="{E1FEF782-ADDA-4A96-915E-5A5DB948258C}">
      <dgm:prSet/>
      <dgm:spPr/>
    </dgm:pt>
    <dgm:pt modelId="{F6A7B43B-B1A0-4231-981F-8EA0CBEEE37C}" type="sibTrans" cxnId="{E1FEF782-ADDA-4A96-915E-5A5DB948258C}">
      <dgm:prSet/>
      <dgm:spPr/>
    </dgm:pt>
    <dgm:pt modelId="{79DE5D82-BEB7-476F-BE44-E28C939B0314}" type="pres">
      <dgm:prSet presAssocID="{49A39335-933D-46F1-B347-43DACBF8110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DDEC1944-6DC5-4745-8DF9-B83BE308DF13}" type="pres">
      <dgm:prSet presAssocID="{72C4DF88-D2B9-4B2C-ADDE-4ECD46A4ED8A}" presName="composite" presStyleCnt="0"/>
      <dgm:spPr/>
    </dgm:pt>
    <dgm:pt modelId="{B73A2F9A-A307-4881-AD03-F3D279A0427C}" type="pres">
      <dgm:prSet presAssocID="{72C4DF88-D2B9-4B2C-ADDE-4ECD46A4ED8A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CB663619-4F83-4AFA-AA84-2E606E1085A6}" type="pres">
      <dgm:prSet presAssocID="{72C4DF88-D2B9-4B2C-ADDE-4ECD46A4ED8A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4ED2BF6A-E724-41AD-B114-C72ECF68D775}" type="pres">
      <dgm:prSet presAssocID="{943B4451-9175-43FC-B2CA-06CBD53A11CE}" presName="space" presStyleCnt="0"/>
      <dgm:spPr/>
    </dgm:pt>
    <dgm:pt modelId="{C3D1857A-C14A-4F6C-B0F8-FC4C860F8D01}" type="pres">
      <dgm:prSet presAssocID="{9E561788-E077-4884-A849-64BB991CD172}" presName="composite" presStyleCnt="0"/>
      <dgm:spPr/>
    </dgm:pt>
    <dgm:pt modelId="{B1F17B99-60D5-4905-AC3B-626ADD722509}" type="pres">
      <dgm:prSet presAssocID="{9E561788-E077-4884-A849-64BB991CD172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D7E9C8A-BB1D-4F2B-8663-0770E72C1BC1}" type="pres">
      <dgm:prSet presAssocID="{9E561788-E077-4884-A849-64BB991CD172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240C792-06A6-4D84-A400-A61E82F8C2A6}" srcId="{72C4DF88-D2B9-4B2C-ADDE-4ECD46A4ED8A}" destId="{7B304E3A-20C6-491A-B963-BB7B152C6633}" srcOrd="0" destOrd="0" parTransId="{DEFC0139-AAA9-4462-A926-3C21A7796C49}" sibTransId="{E0E2824D-2D56-401D-A39F-43DD06894CBA}"/>
    <dgm:cxn modelId="{65F85077-418C-466A-9410-5B40DE41FB71}" srcId="{49A39335-933D-46F1-B347-43DACBF8110E}" destId="{9E561788-E077-4884-A849-64BB991CD172}" srcOrd="1" destOrd="0" parTransId="{C0967765-AFB5-4267-AF17-04BCEADDC1AB}" sibTransId="{497981A3-75DB-4413-B391-BFFDF5C8DEE4}"/>
    <dgm:cxn modelId="{615742F6-542F-4AE4-946F-A06D75E3CE6A}" srcId="{72C4DF88-D2B9-4B2C-ADDE-4ECD46A4ED8A}" destId="{CFFE3D18-D42A-499B-ADEA-1C4C429322AE}" srcOrd="2" destOrd="0" parTransId="{BECC1011-5E99-4EE3-8189-ECF5D9F457BE}" sibTransId="{F7E15702-782E-4CB5-B7BA-B9A5DF6F62F0}"/>
    <dgm:cxn modelId="{B22FD530-EAFB-4742-B0FC-CF152565E130}" type="presOf" srcId="{72C4DF88-D2B9-4B2C-ADDE-4ECD46A4ED8A}" destId="{B73A2F9A-A307-4881-AD03-F3D279A0427C}" srcOrd="0" destOrd="0" presId="urn:microsoft.com/office/officeart/2005/8/layout/hList1"/>
    <dgm:cxn modelId="{28253798-1A9D-4EE8-9B5D-0AD74EFFEC2C}" type="presOf" srcId="{4177B02A-9581-424D-9B75-290A58546520}" destId="{6D7E9C8A-BB1D-4F2B-8663-0770E72C1BC1}" srcOrd="0" destOrd="1" presId="urn:microsoft.com/office/officeart/2005/8/layout/hList1"/>
    <dgm:cxn modelId="{0235F2F4-76E0-4D54-8820-93F8B9CC38AC}" srcId="{49A39335-933D-46F1-B347-43DACBF8110E}" destId="{72C4DF88-D2B9-4B2C-ADDE-4ECD46A4ED8A}" srcOrd="0" destOrd="0" parTransId="{4A8C9E4C-82B0-429B-BA68-B407F3BD146A}" sibTransId="{943B4451-9175-43FC-B2CA-06CBD53A11CE}"/>
    <dgm:cxn modelId="{B5D58F9D-1595-4BB2-A21D-34C127F04856}" srcId="{72C4DF88-D2B9-4B2C-ADDE-4ECD46A4ED8A}" destId="{A5A7B984-AC75-4985-B513-C8083341D1F3}" srcOrd="1" destOrd="0" parTransId="{C0F02427-DC14-46AA-ABC4-1D9DA29BC1F8}" sibTransId="{79380368-82CC-47A4-BECD-2C9E658853EA}"/>
    <dgm:cxn modelId="{F5C60B58-7936-472C-9361-53599F859DD5}" srcId="{9E561788-E077-4884-A849-64BB991CD172}" destId="{8750DB56-120D-470A-A4ED-89509CC465A7}" srcOrd="0" destOrd="0" parTransId="{F27E1BB8-9CB5-4605-8261-5B78932E254D}" sibTransId="{A93AC64B-F846-4D6F-8835-4D8DFBA9A871}"/>
    <dgm:cxn modelId="{3D671B15-0E80-497F-B63C-EE05284C80EE}" type="presOf" srcId="{3F0F2658-709F-484D-8D02-3EE3BBC7F448}" destId="{6D7E9C8A-BB1D-4F2B-8663-0770E72C1BC1}" srcOrd="0" destOrd="2" presId="urn:microsoft.com/office/officeart/2005/8/layout/hList1"/>
    <dgm:cxn modelId="{E1FEF782-ADDA-4A96-915E-5A5DB948258C}" srcId="{9E561788-E077-4884-A849-64BB991CD172}" destId="{4177B02A-9581-424D-9B75-290A58546520}" srcOrd="1" destOrd="0" parTransId="{BD2BDAFB-7250-4512-A709-0A8E7019263A}" sibTransId="{F6A7B43B-B1A0-4231-981F-8EA0CBEEE37C}"/>
    <dgm:cxn modelId="{219E03C3-F335-4BC6-9F19-511F458C0862}" type="presOf" srcId="{A5A7B984-AC75-4985-B513-C8083341D1F3}" destId="{CB663619-4F83-4AFA-AA84-2E606E1085A6}" srcOrd="0" destOrd="1" presId="urn:microsoft.com/office/officeart/2005/8/layout/hList1"/>
    <dgm:cxn modelId="{D638488C-004D-4429-90DE-8DCBF17A1C2D}" type="presOf" srcId="{CFFE3D18-D42A-499B-ADEA-1C4C429322AE}" destId="{CB663619-4F83-4AFA-AA84-2E606E1085A6}" srcOrd="0" destOrd="2" presId="urn:microsoft.com/office/officeart/2005/8/layout/hList1"/>
    <dgm:cxn modelId="{16AB2AC2-08B6-42D3-B079-7666A4DAB24C}" type="presOf" srcId="{7B304E3A-20C6-491A-B963-BB7B152C6633}" destId="{CB663619-4F83-4AFA-AA84-2E606E1085A6}" srcOrd="0" destOrd="0" presId="urn:microsoft.com/office/officeart/2005/8/layout/hList1"/>
    <dgm:cxn modelId="{1A55E1C6-B9C6-44FC-A761-3B460709D3AA}" type="presOf" srcId="{8750DB56-120D-470A-A4ED-89509CC465A7}" destId="{6D7E9C8A-BB1D-4F2B-8663-0770E72C1BC1}" srcOrd="0" destOrd="0" presId="urn:microsoft.com/office/officeart/2005/8/layout/hList1"/>
    <dgm:cxn modelId="{A4AAAA96-CA87-4436-87D5-ACAEFDE48D8F}" type="presOf" srcId="{49A39335-933D-46F1-B347-43DACBF8110E}" destId="{79DE5D82-BEB7-476F-BE44-E28C939B0314}" srcOrd="0" destOrd="0" presId="urn:microsoft.com/office/officeart/2005/8/layout/hList1"/>
    <dgm:cxn modelId="{C68BB1B8-45B5-4B44-94FC-742EDF541383}" type="presOf" srcId="{9E561788-E077-4884-A849-64BB991CD172}" destId="{B1F17B99-60D5-4905-AC3B-626ADD722509}" srcOrd="0" destOrd="0" presId="urn:microsoft.com/office/officeart/2005/8/layout/hList1"/>
    <dgm:cxn modelId="{C056D644-76F6-454A-B56B-CCAF274C99FB}" srcId="{9E561788-E077-4884-A849-64BB991CD172}" destId="{3F0F2658-709F-484D-8D02-3EE3BBC7F448}" srcOrd="2" destOrd="0" parTransId="{7C67975D-B93D-4F90-8C4B-66919F27F51F}" sibTransId="{200C495B-E4B3-4E90-BA54-F1ACE0A0CB90}"/>
    <dgm:cxn modelId="{3678FA45-5E9C-4F75-A669-A09A15A58AD7}" type="presParOf" srcId="{79DE5D82-BEB7-476F-BE44-E28C939B0314}" destId="{DDEC1944-6DC5-4745-8DF9-B83BE308DF13}" srcOrd="0" destOrd="0" presId="urn:microsoft.com/office/officeart/2005/8/layout/hList1"/>
    <dgm:cxn modelId="{9A921802-FD46-40BB-8284-23A08AF7C392}" type="presParOf" srcId="{DDEC1944-6DC5-4745-8DF9-B83BE308DF13}" destId="{B73A2F9A-A307-4881-AD03-F3D279A0427C}" srcOrd="0" destOrd="0" presId="urn:microsoft.com/office/officeart/2005/8/layout/hList1"/>
    <dgm:cxn modelId="{17439FA2-F289-4927-B2ED-5A2CB04C66DF}" type="presParOf" srcId="{DDEC1944-6DC5-4745-8DF9-B83BE308DF13}" destId="{CB663619-4F83-4AFA-AA84-2E606E1085A6}" srcOrd="1" destOrd="0" presId="urn:microsoft.com/office/officeart/2005/8/layout/hList1"/>
    <dgm:cxn modelId="{676C90AC-A594-4052-BCBA-7D72668A8C21}" type="presParOf" srcId="{79DE5D82-BEB7-476F-BE44-E28C939B0314}" destId="{4ED2BF6A-E724-41AD-B114-C72ECF68D775}" srcOrd="1" destOrd="0" presId="urn:microsoft.com/office/officeart/2005/8/layout/hList1"/>
    <dgm:cxn modelId="{F79ADAB6-6850-4BDB-90C8-29ADCBB68D47}" type="presParOf" srcId="{79DE5D82-BEB7-476F-BE44-E28C939B0314}" destId="{C3D1857A-C14A-4F6C-B0F8-FC4C860F8D01}" srcOrd="2" destOrd="0" presId="urn:microsoft.com/office/officeart/2005/8/layout/hList1"/>
    <dgm:cxn modelId="{E77DB2EB-9C6B-40C2-B292-C98078C01005}" type="presParOf" srcId="{C3D1857A-C14A-4F6C-B0F8-FC4C860F8D01}" destId="{B1F17B99-60D5-4905-AC3B-626ADD722509}" srcOrd="0" destOrd="0" presId="urn:microsoft.com/office/officeart/2005/8/layout/hList1"/>
    <dgm:cxn modelId="{4D31CDF1-EC5F-47D2-B552-20D1493529C6}" type="presParOf" srcId="{C3D1857A-C14A-4F6C-B0F8-FC4C860F8D01}" destId="{6D7E9C8A-BB1D-4F2B-8663-0770E72C1BC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753967F-839A-431C-A681-591020C1C1A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03537216-7022-4678-BED4-DBDFAE61FC4E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vonal- és forma kiegészítések</a:t>
          </a:r>
          <a:endParaRPr lang="hu-HU" dirty="0"/>
        </a:p>
      </dgm:t>
    </dgm:pt>
    <dgm:pt modelId="{141B0267-5B96-4357-91B9-E599D628F54F}" type="parTrans" cxnId="{A39FF573-0973-4160-A692-A0CC192DB59C}">
      <dgm:prSet/>
      <dgm:spPr/>
      <dgm:t>
        <a:bodyPr/>
        <a:lstStyle/>
        <a:p>
          <a:endParaRPr lang="hu-HU"/>
        </a:p>
      </dgm:t>
    </dgm:pt>
    <dgm:pt modelId="{0425E9D2-E37F-4610-94CB-54B1531A30AC}" type="sibTrans" cxnId="{A39FF573-0973-4160-A692-A0CC192DB59C}">
      <dgm:prSet/>
      <dgm:spPr/>
      <dgm:t>
        <a:bodyPr/>
        <a:lstStyle/>
        <a:p>
          <a:endParaRPr lang="hu-HU"/>
        </a:p>
      </dgm:t>
    </dgm:pt>
    <dgm:pt modelId="{7C54226C-5857-44E3-8804-A63AF38477E0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színfolt kiegészítések</a:t>
          </a:r>
          <a:endParaRPr lang="hu-HU" dirty="0"/>
        </a:p>
      </dgm:t>
    </dgm:pt>
    <dgm:pt modelId="{72489262-034C-47D9-BCA9-95F40EB68023}" type="parTrans" cxnId="{27D29997-79FC-4B55-91AA-C8C2D9D95245}">
      <dgm:prSet/>
      <dgm:spPr/>
      <dgm:t>
        <a:bodyPr/>
        <a:lstStyle/>
        <a:p>
          <a:endParaRPr lang="hu-HU"/>
        </a:p>
      </dgm:t>
    </dgm:pt>
    <dgm:pt modelId="{C65B891D-3192-4183-A01F-89801A9877A6}" type="sibTrans" cxnId="{27D29997-79FC-4B55-91AA-C8C2D9D95245}">
      <dgm:prSet/>
      <dgm:spPr/>
      <dgm:t>
        <a:bodyPr/>
        <a:lstStyle/>
        <a:p>
          <a:endParaRPr lang="hu-HU"/>
        </a:p>
      </dgm:t>
    </dgm:pt>
    <dgm:pt modelId="{833754A7-677B-4D43-A024-514BC69DA969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transzformálás</a:t>
          </a:r>
          <a:endParaRPr lang="hu-HU" dirty="0"/>
        </a:p>
      </dgm:t>
    </dgm:pt>
    <dgm:pt modelId="{8596233E-3AB5-4EC6-B529-3D484BF03C5C}" type="parTrans" cxnId="{1B1FC79C-CC91-46BC-ACA5-88F48CCFB2EC}">
      <dgm:prSet/>
      <dgm:spPr/>
      <dgm:t>
        <a:bodyPr/>
        <a:lstStyle/>
        <a:p>
          <a:endParaRPr lang="hu-HU"/>
        </a:p>
      </dgm:t>
    </dgm:pt>
    <dgm:pt modelId="{01986FDE-38FA-4DE5-96C3-345D6BA1B5CA}" type="sibTrans" cxnId="{1B1FC79C-CC91-46BC-ACA5-88F48CCFB2EC}">
      <dgm:prSet/>
      <dgm:spPr/>
      <dgm:t>
        <a:bodyPr/>
        <a:lstStyle/>
        <a:p>
          <a:endParaRPr lang="hu-HU"/>
        </a:p>
      </dgm:t>
    </dgm:pt>
    <dgm:pt modelId="{C4885FD5-2422-40C0-9405-C5C064BE510E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átírás</a:t>
          </a:r>
          <a:endParaRPr lang="hu-HU" dirty="0"/>
        </a:p>
      </dgm:t>
    </dgm:pt>
    <dgm:pt modelId="{787E6118-3991-455A-9D16-AED02A1693F7}" type="parTrans" cxnId="{5BAC7DED-90A2-4CE4-9612-A78F2D6677D3}">
      <dgm:prSet/>
      <dgm:spPr/>
      <dgm:t>
        <a:bodyPr/>
        <a:lstStyle/>
        <a:p>
          <a:endParaRPr lang="hu-HU"/>
        </a:p>
      </dgm:t>
    </dgm:pt>
    <dgm:pt modelId="{F14C4AAC-FC4A-444F-A457-2E51A7F553BA}" type="sibTrans" cxnId="{5BAC7DED-90A2-4CE4-9612-A78F2D6677D3}">
      <dgm:prSet/>
      <dgm:spPr/>
      <dgm:t>
        <a:bodyPr/>
        <a:lstStyle/>
        <a:p>
          <a:endParaRPr lang="hu-HU"/>
        </a:p>
      </dgm:t>
    </dgm:pt>
    <dgm:pt modelId="{1C8C8E65-5822-4736-ADF1-FF07B1318A2D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fantáziarajzok</a:t>
          </a:r>
          <a:endParaRPr lang="hu-HU" dirty="0"/>
        </a:p>
      </dgm:t>
    </dgm:pt>
    <dgm:pt modelId="{733C5375-E1F9-4E8A-ACA0-5CE32BD33279}" type="parTrans" cxnId="{A856EB8B-5589-4AD5-AEF3-726C57B31D30}">
      <dgm:prSet/>
      <dgm:spPr/>
      <dgm:t>
        <a:bodyPr/>
        <a:lstStyle/>
        <a:p>
          <a:endParaRPr lang="hu-HU"/>
        </a:p>
      </dgm:t>
    </dgm:pt>
    <dgm:pt modelId="{06412940-0D03-4A72-A68C-91EE305DE6A8}" type="sibTrans" cxnId="{A856EB8B-5589-4AD5-AEF3-726C57B31D30}">
      <dgm:prSet/>
      <dgm:spPr/>
      <dgm:t>
        <a:bodyPr/>
        <a:lstStyle/>
        <a:p>
          <a:endParaRPr lang="hu-HU"/>
        </a:p>
      </dgm:t>
    </dgm:pt>
    <dgm:pt modelId="{97227832-91D2-4860-A81E-FB9D40BA1F23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narratív képek</a:t>
          </a:r>
          <a:endParaRPr lang="hu-HU" dirty="0"/>
        </a:p>
      </dgm:t>
    </dgm:pt>
    <dgm:pt modelId="{9F322A27-D2B8-47F9-9851-3036847BD403}" type="parTrans" cxnId="{8CE21316-1DC8-4F7D-B492-69D335B34607}">
      <dgm:prSet/>
      <dgm:spPr/>
      <dgm:t>
        <a:bodyPr/>
        <a:lstStyle/>
        <a:p>
          <a:endParaRPr lang="hu-HU"/>
        </a:p>
      </dgm:t>
    </dgm:pt>
    <dgm:pt modelId="{737F7594-F51C-45C2-A951-BF363A700DB6}" type="sibTrans" cxnId="{8CE21316-1DC8-4F7D-B492-69D335B34607}">
      <dgm:prSet/>
      <dgm:spPr/>
      <dgm:t>
        <a:bodyPr/>
        <a:lstStyle/>
        <a:p>
          <a:endParaRPr lang="hu-HU"/>
        </a:p>
      </dgm:t>
    </dgm:pt>
    <dgm:pt modelId="{4A27939F-56A9-471F-901F-5113562AF95D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parafrázisok</a:t>
          </a:r>
          <a:endParaRPr lang="hu-HU" dirty="0"/>
        </a:p>
      </dgm:t>
    </dgm:pt>
    <dgm:pt modelId="{EF14C3D2-8965-4680-AF1A-26F4AE19450D}" type="parTrans" cxnId="{AC365949-B9A3-4D86-A861-7AFCEE04D7DA}">
      <dgm:prSet/>
      <dgm:spPr/>
      <dgm:t>
        <a:bodyPr/>
        <a:lstStyle/>
        <a:p>
          <a:endParaRPr lang="hu-HU"/>
        </a:p>
      </dgm:t>
    </dgm:pt>
    <dgm:pt modelId="{977435FC-F8DB-40BC-9771-31BB62C988F5}" type="sibTrans" cxnId="{AC365949-B9A3-4D86-A861-7AFCEE04D7DA}">
      <dgm:prSet/>
      <dgm:spPr/>
      <dgm:t>
        <a:bodyPr/>
        <a:lstStyle/>
        <a:p>
          <a:endParaRPr lang="hu-HU"/>
        </a:p>
      </dgm:t>
    </dgm:pt>
    <dgm:pt modelId="{63577F7D-6684-4351-A28A-DC5B74D9A1BB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modalitás-váltás</a:t>
          </a:r>
          <a:endParaRPr lang="hu-HU" dirty="0"/>
        </a:p>
      </dgm:t>
    </dgm:pt>
    <dgm:pt modelId="{1D62D848-2329-4318-B6B6-4F21E852CACC}" type="parTrans" cxnId="{56A12137-48E3-4133-8319-BD345FC75671}">
      <dgm:prSet/>
      <dgm:spPr/>
      <dgm:t>
        <a:bodyPr/>
        <a:lstStyle/>
        <a:p>
          <a:endParaRPr lang="hu-HU"/>
        </a:p>
      </dgm:t>
    </dgm:pt>
    <dgm:pt modelId="{8D65E1AF-DA7B-4CE2-AD30-C09D6283C4F0}" type="sibTrans" cxnId="{56A12137-48E3-4133-8319-BD345FC75671}">
      <dgm:prSet/>
      <dgm:spPr/>
      <dgm:t>
        <a:bodyPr/>
        <a:lstStyle/>
        <a:p>
          <a:endParaRPr lang="hu-HU"/>
        </a:p>
      </dgm:t>
    </dgm:pt>
    <dgm:pt modelId="{2B23B1E0-BFD3-4E2B-82FD-CDD3FB0042FA}" type="pres">
      <dgm:prSet presAssocID="{1753967F-839A-431C-A681-591020C1C1A0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50D2CA78-F54F-4F5D-8BB3-7D30D1C0146A}" type="pres">
      <dgm:prSet presAssocID="{03537216-7022-4678-BED4-DBDFAE61FC4E}" presName="parentLin" presStyleCnt="0"/>
      <dgm:spPr/>
    </dgm:pt>
    <dgm:pt modelId="{BAE0645D-905A-4C6E-A08C-07A77EBB1CE7}" type="pres">
      <dgm:prSet presAssocID="{03537216-7022-4678-BED4-DBDFAE61FC4E}" presName="parentLeftMargin" presStyleLbl="node1" presStyleIdx="0" presStyleCnt="8"/>
      <dgm:spPr/>
      <dgm:t>
        <a:bodyPr/>
        <a:lstStyle/>
        <a:p>
          <a:endParaRPr lang="hu-HU"/>
        </a:p>
      </dgm:t>
    </dgm:pt>
    <dgm:pt modelId="{FD83697D-641D-4D43-95D4-C0AEDF052E71}" type="pres">
      <dgm:prSet presAssocID="{03537216-7022-4678-BED4-DBDFAE61FC4E}" presName="parentText" presStyleLbl="node1" presStyleIdx="0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954723A-7032-42DF-AD55-07B5C26A4138}" type="pres">
      <dgm:prSet presAssocID="{03537216-7022-4678-BED4-DBDFAE61FC4E}" presName="negativeSpace" presStyleCnt="0"/>
      <dgm:spPr/>
    </dgm:pt>
    <dgm:pt modelId="{50F10990-6C41-4D06-A51A-11E3F2802634}" type="pres">
      <dgm:prSet presAssocID="{03537216-7022-4678-BED4-DBDFAE61FC4E}" presName="childText" presStyleLbl="conFgAcc1" presStyleIdx="0" presStyleCnt="8">
        <dgm:presLayoutVars>
          <dgm:bulletEnabled val="1"/>
        </dgm:presLayoutVars>
      </dgm:prSet>
      <dgm:spPr/>
    </dgm:pt>
    <dgm:pt modelId="{47990145-04B4-4E24-ABFC-3B1A057DF1EE}" type="pres">
      <dgm:prSet presAssocID="{0425E9D2-E37F-4610-94CB-54B1531A30AC}" presName="spaceBetweenRectangles" presStyleCnt="0"/>
      <dgm:spPr/>
    </dgm:pt>
    <dgm:pt modelId="{71317106-3525-4962-940D-FB626F5AD34E}" type="pres">
      <dgm:prSet presAssocID="{7C54226C-5857-44E3-8804-A63AF38477E0}" presName="parentLin" presStyleCnt="0"/>
      <dgm:spPr/>
    </dgm:pt>
    <dgm:pt modelId="{1E6DEF65-D9C0-4319-98B9-29ECB043070B}" type="pres">
      <dgm:prSet presAssocID="{7C54226C-5857-44E3-8804-A63AF38477E0}" presName="parentLeftMargin" presStyleLbl="node1" presStyleIdx="0" presStyleCnt="8"/>
      <dgm:spPr/>
      <dgm:t>
        <a:bodyPr/>
        <a:lstStyle/>
        <a:p>
          <a:endParaRPr lang="hu-HU"/>
        </a:p>
      </dgm:t>
    </dgm:pt>
    <dgm:pt modelId="{D10616A4-784C-41DF-8B64-AD4A14B04AAE}" type="pres">
      <dgm:prSet presAssocID="{7C54226C-5857-44E3-8804-A63AF38477E0}" presName="parentText" presStyleLbl="node1" presStyleIdx="1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8FE526B3-5148-4CFC-8073-43FF929D10CF}" type="pres">
      <dgm:prSet presAssocID="{7C54226C-5857-44E3-8804-A63AF38477E0}" presName="negativeSpace" presStyleCnt="0"/>
      <dgm:spPr/>
    </dgm:pt>
    <dgm:pt modelId="{716ADF69-DB81-4A96-98AA-43BB1838B377}" type="pres">
      <dgm:prSet presAssocID="{7C54226C-5857-44E3-8804-A63AF38477E0}" presName="childText" presStyleLbl="conFgAcc1" presStyleIdx="1" presStyleCnt="8">
        <dgm:presLayoutVars>
          <dgm:bulletEnabled val="1"/>
        </dgm:presLayoutVars>
      </dgm:prSet>
      <dgm:spPr/>
    </dgm:pt>
    <dgm:pt modelId="{76E76189-B427-4119-8619-026E2C5731C4}" type="pres">
      <dgm:prSet presAssocID="{C65B891D-3192-4183-A01F-89801A9877A6}" presName="spaceBetweenRectangles" presStyleCnt="0"/>
      <dgm:spPr/>
    </dgm:pt>
    <dgm:pt modelId="{5A5C93A2-3535-49F7-A335-266521EF8032}" type="pres">
      <dgm:prSet presAssocID="{833754A7-677B-4D43-A024-514BC69DA969}" presName="parentLin" presStyleCnt="0"/>
      <dgm:spPr/>
    </dgm:pt>
    <dgm:pt modelId="{E9FC7683-B8D3-4FE7-BAF9-553B4E1FC695}" type="pres">
      <dgm:prSet presAssocID="{833754A7-677B-4D43-A024-514BC69DA969}" presName="parentLeftMargin" presStyleLbl="node1" presStyleIdx="1" presStyleCnt="8"/>
      <dgm:spPr/>
      <dgm:t>
        <a:bodyPr/>
        <a:lstStyle/>
        <a:p>
          <a:endParaRPr lang="hu-HU"/>
        </a:p>
      </dgm:t>
    </dgm:pt>
    <dgm:pt modelId="{00EAB975-A9BD-4AF6-A78C-320303B88491}" type="pres">
      <dgm:prSet presAssocID="{833754A7-677B-4D43-A024-514BC69DA969}" presName="parentText" presStyleLbl="node1" presStyleIdx="2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48F3390-3F28-4624-84AF-98BEA28F4EB0}" type="pres">
      <dgm:prSet presAssocID="{833754A7-677B-4D43-A024-514BC69DA969}" presName="negativeSpace" presStyleCnt="0"/>
      <dgm:spPr/>
    </dgm:pt>
    <dgm:pt modelId="{962801F6-1328-4719-B5B5-6B6DBD6DB005}" type="pres">
      <dgm:prSet presAssocID="{833754A7-677B-4D43-A024-514BC69DA969}" presName="childText" presStyleLbl="conFgAcc1" presStyleIdx="2" presStyleCnt="8">
        <dgm:presLayoutVars>
          <dgm:bulletEnabled val="1"/>
        </dgm:presLayoutVars>
      </dgm:prSet>
      <dgm:spPr/>
    </dgm:pt>
    <dgm:pt modelId="{39BFA51B-15F5-475D-8807-9C4C4FD189C8}" type="pres">
      <dgm:prSet presAssocID="{01986FDE-38FA-4DE5-96C3-345D6BA1B5CA}" presName="spaceBetweenRectangles" presStyleCnt="0"/>
      <dgm:spPr/>
    </dgm:pt>
    <dgm:pt modelId="{332338D1-B9C4-45E2-AD59-AED45CBE4E24}" type="pres">
      <dgm:prSet presAssocID="{C4885FD5-2422-40C0-9405-C5C064BE510E}" presName="parentLin" presStyleCnt="0"/>
      <dgm:spPr/>
    </dgm:pt>
    <dgm:pt modelId="{752DDF91-347B-4B74-BC50-CD2B1A536550}" type="pres">
      <dgm:prSet presAssocID="{C4885FD5-2422-40C0-9405-C5C064BE510E}" presName="parentLeftMargin" presStyleLbl="node1" presStyleIdx="2" presStyleCnt="8"/>
      <dgm:spPr/>
      <dgm:t>
        <a:bodyPr/>
        <a:lstStyle/>
        <a:p>
          <a:endParaRPr lang="hu-HU"/>
        </a:p>
      </dgm:t>
    </dgm:pt>
    <dgm:pt modelId="{047DF6E0-90B2-44A3-9CC4-6D725EC5167B}" type="pres">
      <dgm:prSet presAssocID="{C4885FD5-2422-40C0-9405-C5C064BE510E}" presName="parentText" presStyleLbl="node1" presStyleIdx="3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12270A9-5FF6-4824-A0CD-FFA8A46A9345}" type="pres">
      <dgm:prSet presAssocID="{C4885FD5-2422-40C0-9405-C5C064BE510E}" presName="negativeSpace" presStyleCnt="0"/>
      <dgm:spPr/>
    </dgm:pt>
    <dgm:pt modelId="{06542CEA-E1C3-4A17-B567-1FEA40A091F0}" type="pres">
      <dgm:prSet presAssocID="{C4885FD5-2422-40C0-9405-C5C064BE510E}" presName="childText" presStyleLbl="conFgAcc1" presStyleIdx="3" presStyleCnt="8">
        <dgm:presLayoutVars>
          <dgm:bulletEnabled val="1"/>
        </dgm:presLayoutVars>
      </dgm:prSet>
      <dgm:spPr/>
    </dgm:pt>
    <dgm:pt modelId="{8971B9BE-0EAA-4932-BED5-25613CC81E31}" type="pres">
      <dgm:prSet presAssocID="{F14C4AAC-FC4A-444F-A457-2E51A7F553BA}" presName="spaceBetweenRectangles" presStyleCnt="0"/>
      <dgm:spPr/>
    </dgm:pt>
    <dgm:pt modelId="{2F2DE933-BFE5-49FF-82BB-631761AE82EE}" type="pres">
      <dgm:prSet presAssocID="{1C8C8E65-5822-4736-ADF1-FF07B1318A2D}" presName="parentLin" presStyleCnt="0"/>
      <dgm:spPr/>
    </dgm:pt>
    <dgm:pt modelId="{2C4607F3-BFB8-4D9A-9F4A-50FBE66A6F34}" type="pres">
      <dgm:prSet presAssocID="{1C8C8E65-5822-4736-ADF1-FF07B1318A2D}" presName="parentLeftMargin" presStyleLbl="node1" presStyleIdx="3" presStyleCnt="8"/>
      <dgm:spPr/>
      <dgm:t>
        <a:bodyPr/>
        <a:lstStyle/>
        <a:p>
          <a:endParaRPr lang="hu-HU"/>
        </a:p>
      </dgm:t>
    </dgm:pt>
    <dgm:pt modelId="{19EEABCE-3D05-44AE-80CE-FE3F7C7ECAF9}" type="pres">
      <dgm:prSet presAssocID="{1C8C8E65-5822-4736-ADF1-FF07B1318A2D}" presName="parentText" presStyleLbl="node1" presStyleIdx="4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F39977C-EB99-4E5E-8DD3-E84F33B89E66}" type="pres">
      <dgm:prSet presAssocID="{1C8C8E65-5822-4736-ADF1-FF07B1318A2D}" presName="negativeSpace" presStyleCnt="0"/>
      <dgm:spPr/>
    </dgm:pt>
    <dgm:pt modelId="{FF515C03-79BD-4B84-A607-1ED75866B9CA}" type="pres">
      <dgm:prSet presAssocID="{1C8C8E65-5822-4736-ADF1-FF07B1318A2D}" presName="childText" presStyleLbl="conFgAcc1" presStyleIdx="4" presStyleCnt="8">
        <dgm:presLayoutVars>
          <dgm:bulletEnabled val="1"/>
        </dgm:presLayoutVars>
      </dgm:prSet>
      <dgm:spPr/>
    </dgm:pt>
    <dgm:pt modelId="{3476F85A-875D-4BE3-9E7A-2A13DB70E781}" type="pres">
      <dgm:prSet presAssocID="{06412940-0D03-4A72-A68C-91EE305DE6A8}" presName="spaceBetweenRectangles" presStyleCnt="0"/>
      <dgm:spPr/>
    </dgm:pt>
    <dgm:pt modelId="{0797345F-8C00-4C90-9C68-695340E9B67E}" type="pres">
      <dgm:prSet presAssocID="{97227832-91D2-4860-A81E-FB9D40BA1F23}" presName="parentLin" presStyleCnt="0"/>
      <dgm:spPr/>
    </dgm:pt>
    <dgm:pt modelId="{225B57A1-CE8B-4747-B333-78FBA1767603}" type="pres">
      <dgm:prSet presAssocID="{97227832-91D2-4860-A81E-FB9D40BA1F23}" presName="parentLeftMargin" presStyleLbl="node1" presStyleIdx="4" presStyleCnt="8"/>
      <dgm:spPr/>
      <dgm:t>
        <a:bodyPr/>
        <a:lstStyle/>
        <a:p>
          <a:endParaRPr lang="hu-HU"/>
        </a:p>
      </dgm:t>
    </dgm:pt>
    <dgm:pt modelId="{75DB3E55-687F-47B5-8B74-1F2531BDAD48}" type="pres">
      <dgm:prSet presAssocID="{97227832-91D2-4860-A81E-FB9D40BA1F23}" presName="parentText" presStyleLbl="node1" presStyleIdx="5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97912DB-5F91-42F1-B373-86DC50AF02B5}" type="pres">
      <dgm:prSet presAssocID="{97227832-91D2-4860-A81E-FB9D40BA1F23}" presName="negativeSpace" presStyleCnt="0"/>
      <dgm:spPr/>
    </dgm:pt>
    <dgm:pt modelId="{CB23A8EA-AA9A-474C-BCD7-13AF9F7C51E1}" type="pres">
      <dgm:prSet presAssocID="{97227832-91D2-4860-A81E-FB9D40BA1F23}" presName="childText" presStyleLbl="conFgAcc1" presStyleIdx="5" presStyleCnt="8">
        <dgm:presLayoutVars>
          <dgm:bulletEnabled val="1"/>
        </dgm:presLayoutVars>
      </dgm:prSet>
      <dgm:spPr/>
    </dgm:pt>
    <dgm:pt modelId="{336F0533-FE81-4C57-8E56-4ED398512C32}" type="pres">
      <dgm:prSet presAssocID="{737F7594-F51C-45C2-A951-BF363A700DB6}" presName="spaceBetweenRectangles" presStyleCnt="0"/>
      <dgm:spPr/>
    </dgm:pt>
    <dgm:pt modelId="{42A4BEDA-9171-45C1-B615-68367D2D690E}" type="pres">
      <dgm:prSet presAssocID="{4A27939F-56A9-471F-901F-5113562AF95D}" presName="parentLin" presStyleCnt="0"/>
      <dgm:spPr/>
    </dgm:pt>
    <dgm:pt modelId="{D107515D-9664-4FA9-A832-261A4F6E9D53}" type="pres">
      <dgm:prSet presAssocID="{4A27939F-56A9-471F-901F-5113562AF95D}" presName="parentLeftMargin" presStyleLbl="node1" presStyleIdx="5" presStyleCnt="8"/>
      <dgm:spPr/>
      <dgm:t>
        <a:bodyPr/>
        <a:lstStyle/>
        <a:p>
          <a:endParaRPr lang="hu-HU"/>
        </a:p>
      </dgm:t>
    </dgm:pt>
    <dgm:pt modelId="{FD27BE1C-21C1-456D-9E58-D8B4644235E8}" type="pres">
      <dgm:prSet presAssocID="{4A27939F-56A9-471F-901F-5113562AF95D}" presName="parentText" presStyleLbl="node1" presStyleIdx="6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DADDE36-0106-4D03-AE5E-267B2D8DF4A7}" type="pres">
      <dgm:prSet presAssocID="{4A27939F-56A9-471F-901F-5113562AF95D}" presName="negativeSpace" presStyleCnt="0"/>
      <dgm:spPr/>
    </dgm:pt>
    <dgm:pt modelId="{FDECAAAD-4FB9-4C55-BC27-7E76520B5516}" type="pres">
      <dgm:prSet presAssocID="{4A27939F-56A9-471F-901F-5113562AF95D}" presName="childText" presStyleLbl="conFgAcc1" presStyleIdx="6" presStyleCnt="8">
        <dgm:presLayoutVars>
          <dgm:bulletEnabled val="1"/>
        </dgm:presLayoutVars>
      </dgm:prSet>
      <dgm:spPr/>
    </dgm:pt>
    <dgm:pt modelId="{72DC585E-D4D4-4A17-8F24-2F078F9CC9E2}" type="pres">
      <dgm:prSet presAssocID="{977435FC-F8DB-40BC-9771-31BB62C988F5}" presName="spaceBetweenRectangles" presStyleCnt="0"/>
      <dgm:spPr/>
    </dgm:pt>
    <dgm:pt modelId="{66D50593-62FE-4946-AEB5-01122C060EA3}" type="pres">
      <dgm:prSet presAssocID="{63577F7D-6684-4351-A28A-DC5B74D9A1BB}" presName="parentLin" presStyleCnt="0"/>
      <dgm:spPr/>
    </dgm:pt>
    <dgm:pt modelId="{8F0531FD-0B1F-44BB-A0B6-6DB844E1650C}" type="pres">
      <dgm:prSet presAssocID="{63577F7D-6684-4351-A28A-DC5B74D9A1BB}" presName="parentLeftMargin" presStyleLbl="node1" presStyleIdx="6" presStyleCnt="8"/>
      <dgm:spPr/>
      <dgm:t>
        <a:bodyPr/>
        <a:lstStyle/>
        <a:p>
          <a:endParaRPr lang="hu-HU"/>
        </a:p>
      </dgm:t>
    </dgm:pt>
    <dgm:pt modelId="{B6B4E5B5-1C66-4A3E-A479-CB3BECDBDCAB}" type="pres">
      <dgm:prSet presAssocID="{63577F7D-6684-4351-A28A-DC5B74D9A1BB}" presName="parentText" presStyleLbl="node1" presStyleIdx="7" presStyleCnt="8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18AB8C03-B8D5-4E84-94CE-F6982CD2ADCC}" type="pres">
      <dgm:prSet presAssocID="{63577F7D-6684-4351-A28A-DC5B74D9A1BB}" presName="negativeSpace" presStyleCnt="0"/>
      <dgm:spPr/>
    </dgm:pt>
    <dgm:pt modelId="{43530507-5196-40B5-96D5-6BDF904D2AA4}" type="pres">
      <dgm:prSet presAssocID="{63577F7D-6684-4351-A28A-DC5B74D9A1BB}" presName="childText" presStyleLbl="conFgAcc1" presStyleIdx="7" presStyleCnt="8">
        <dgm:presLayoutVars>
          <dgm:bulletEnabled val="1"/>
        </dgm:presLayoutVars>
      </dgm:prSet>
      <dgm:spPr/>
    </dgm:pt>
  </dgm:ptLst>
  <dgm:cxnLst>
    <dgm:cxn modelId="{A1285B93-989A-4156-8E22-1D6B8CE62AE4}" type="presOf" srcId="{833754A7-677B-4D43-A024-514BC69DA969}" destId="{00EAB975-A9BD-4AF6-A78C-320303B88491}" srcOrd="1" destOrd="0" presId="urn:microsoft.com/office/officeart/2005/8/layout/list1"/>
    <dgm:cxn modelId="{CBCBC3C1-012B-49A3-ABBD-19013024830D}" type="presOf" srcId="{7C54226C-5857-44E3-8804-A63AF38477E0}" destId="{D10616A4-784C-41DF-8B64-AD4A14B04AAE}" srcOrd="1" destOrd="0" presId="urn:microsoft.com/office/officeart/2005/8/layout/list1"/>
    <dgm:cxn modelId="{A39FF573-0973-4160-A692-A0CC192DB59C}" srcId="{1753967F-839A-431C-A681-591020C1C1A0}" destId="{03537216-7022-4678-BED4-DBDFAE61FC4E}" srcOrd="0" destOrd="0" parTransId="{141B0267-5B96-4357-91B9-E599D628F54F}" sibTransId="{0425E9D2-E37F-4610-94CB-54B1531A30AC}"/>
    <dgm:cxn modelId="{56A12137-48E3-4133-8319-BD345FC75671}" srcId="{1753967F-839A-431C-A681-591020C1C1A0}" destId="{63577F7D-6684-4351-A28A-DC5B74D9A1BB}" srcOrd="7" destOrd="0" parTransId="{1D62D848-2329-4318-B6B6-4F21E852CACC}" sibTransId="{8D65E1AF-DA7B-4CE2-AD30-C09D6283C4F0}"/>
    <dgm:cxn modelId="{E152E251-A0D8-47DB-BFED-79C5925BF32F}" type="presOf" srcId="{C4885FD5-2422-40C0-9405-C5C064BE510E}" destId="{752DDF91-347B-4B74-BC50-CD2B1A536550}" srcOrd="0" destOrd="0" presId="urn:microsoft.com/office/officeart/2005/8/layout/list1"/>
    <dgm:cxn modelId="{5CA87939-59D2-4DC1-B2E4-D14B3C9A33BD}" type="presOf" srcId="{1C8C8E65-5822-4736-ADF1-FF07B1318A2D}" destId="{2C4607F3-BFB8-4D9A-9F4A-50FBE66A6F34}" srcOrd="0" destOrd="0" presId="urn:microsoft.com/office/officeart/2005/8/layout/list1"/>
    <dgm:cxn modelId="{AB5331C3-2F1F-490E-BF19-251530D3DDBF}" type="presOf" srcId="{97227832-91D2-4860-A81E-FB9D40BA1F23}" destId="{225B57A1-CE8B-4747-B333-78FBA1767603}" srcOrd="0" destOrd="0" presId="urn:microsoft.com/office/officeart/2005/8/layout/list1"/>
    <dgm:cxn modelId="{5B90317E-BF57-4553-A1C8-089084438983}" type="presOf" srcId="{03537216-7022-4678-BED4-DBDFAE61FC4E}" destId="{FD83697D-641D-4D43-95D4-C0AEDF052E71}" srcOrd="1" destOrd="0" presId="urn:microsoft.com/office/officeart/2005/8/layout/list1"/>
    <dgm:cxn modelId="{5A06EC56-FA6D-45C1-B19B-0FCAF559CD63}" type="presOf" srcId="{1753967F-839A-431C-A681-591020C1C1A0}" destId="{2B23B1E0-BFD3-4E2B-82FD-CDD3FB0042FA}" srcOrd="0" destOrd="0" presId="urn:microsoft.com/office/officeart/2005/8/layout/list1"/>
    <dgm:cxn modelId="{27D29997-79FC-4B55-91AA-C8C2D9D95245}" srcId="{1753967F-839A-431C-A681-591020C1C1A0}" destId="{7C54226C-5857-44E3-8804-A63AF38477E0}" srcOrd="1" destOrd="0" parTransId="{72489262-034C-47D9-BCA9-95F40EB68023}" sibTransId="{C65B891D-3192-4183-A01F-89801A9877A6}"/>
    <dgm:cxn modelId="{A856EB8B-5589-4AD5-AEF3-726C57B31D30}" srcId="{1753967F-839A-431C-A681-591020C1C1A0}" destId="{1C8C8E65-5822-4736-ADF1-FF07B1318A2D}" srcOrd="4" destOrd="0" parTransId="{733C5375-E1F9-4E8A-ACA0-5CE32BD33279}" sibTransId="{06412940-0D03-4A72-A68C-91EE305DE6A8}"/>
    <dgm:cxn modelId="{5651FB65-3C37-4EE8-B9AF-10C7E0F3EA5D}" type="presOf" srcId="{833754A7-677B-4D43-A024-514BC69DA969}" destId="{E9FC7683-B8D3-4FE7-BAF9-553B4E1FC695}" srcOrd="0" destOrd="0" presId="urn:microsoft.com/office/officeart/2005/8/layout/list1"/>
    <dgm:cxn modelId="{AC365949-B9A3-4D86-A861-7AFCEE04D7DA}" srcId="{1753967F-839A-431C-A681-591020C1C1A0}" destId="{4A27939F-56A9-471F-901F-5113562AF95D}" srcOrd="6" destOrd="0" parTransId="{EF14C3D2-8965-4680-AF1A-26F4AE19450D}" sibTransId="{977435FC-F8DB-40BC-9771-31BB62C988F5}"/>
    <dgm:cxn modelId="{6D872109-4871-4840-944D-F316452BBB95}" type="presOf" srcId="{63577F7D-6684-4351-A28A-DC5B74D9A1BB}" destId="{B6B4E5B5-1C66-4A3E-A479-CB3BECDBDCAB}" srcOrd="1" destOrd="0" presId="urn:microsoft.com/office/officeart/2005/8/layout/list1"/>
    <dgm:cxn modelId="{A856EEFD-2F92-4A90-BEE0-04315F65D00D}" type="presOf" srcId="{C4885FD5-2422-40C0-9405-C5C064BE510E}" destId="{047DF6E0-90B2-44A3-9CC4-6D725EC5167B}" srcOrd="1" destOrd="0" presId="urn:microsoft.com/office/officeart/2005/8/layout/list1"/>
    <dgm:cxn modelId="{427E2097-C255-4831-8531-FE4721FBE323}" type="presOf" srcId="{4A27939F-56A9-471F-901F-5113562AF95D}" destId="{FD27BE1C-21C1-456D-9E58-D8B4644235E8}" srcOrd="1" destOrd="0" presId="urn:microsoft.com/office/officeart/2005/8/layout/list1"/>
    <dgm:cxn modelId="{1B1FC79C-CC91-46BC-ACA5-88F48CCFB2EC}" srcId="{1753967F-839A-431C-A681-591020C1C1A0}" destId="{833754A7-677B-4D43-A024-514BC69DA969}" srcOrd="2" destOrd="0" parTransId="{8596233E-3AB5-4EC6-B529-3D484BF03C5C}" sibTransId="{01986FDE-38FA-4DE5-96C3-345D6BA1B5CA}"/>
    <dgm:cxn modelId="{8CE21316-1DC8-4F7D-B492-69D335B34607}" srcId="{1753967F-839A-431C-A681-591020C1C1A0}" destId="{97227832-91D2-4860-A81E-FB9D40BA1F23}" srcOrd="5" destOrd="0" parTransId="{9F322A27-D2B8-47F9-9851-3036847BD403}" sibTransId="{737F7594-F51C-45C2-A951-BF363A700DB6}"/>
    <dgm:cxn modelId="{C2EAFA3C-CB24-42AD-9398-D7ED2D8435CA}" type="presOf" srcId="{63577F7D-6684-4351-A28A-DC5B74D9A1BB}" destId="{8F0531FD-0B1F-44BB-A0B6-6DB844E1650C}" srcOrd="0" destOrd="0" presId="urn:microsoft.com/office/officeart/2005/8/layout/list1"/>
    <dgm:cxn modelId="{FD413CB1-4186-401C-9C7B-609FAC1216E0}" type="presOf" srcId="{7C54226C-5857-44E3-8804-A63AF38477E0}" destId="{1E6DEF65-D9C0-4319-98B9-29ECB043070B}" srcOrd="0" destOrd="0" presId="urn:microsoft.com/office/officeart/2005/8/layout/list1"/>
    <dgm:cxn modelId="{20880A34-9A86-4C87-B14C-D3CAAD675263}" type="presOf" srcId="{97227832-91D2-4860-A81E-FB9D40BA1F23}" destId="{75DB3E55-687F-47B5-8B74-1F2531BDAD48}" srcOrd="1" destOrd="0" presId="urn:microsoft.com/office/officeart/2005/8/layout/list1"/>
    <dgm:cxn modelId="{5ED20B15-64E0-47E4-A336-6338C4787B5D}" type="presOf" srcId="{1C8C8E65-5822-4736-ADF1-FF07B1318A2D}" destId="{19EEABCE-3D05-44AE-80CE-FE3F7C7ECAF9}" srcOrd="1" destOrd="0" presId="urn:microsoft.com/office/officeart/2005/8/layout/list1"/>
    <dgm:cxn modelId="{5BAC7DED-90A2-4CE4-9612-A78F2D6677D3}" srcId="{1753967F-839A-431C-A681-591020C1C1A0}" destId="{C4885FD5-2422-40C0-9405-C5C064BE510E}" srcOrd="3" destOrd="0" parTransId="{787E6118-3991-455A-9D16-AED02A1693F7}" sibTransId="{F14C4AAC-FC4A-444F-A457-2E51A7F553BA}"/>
    <dgm:cxn modelId="{E3909A08-DBAB-48DD-B152-8FA55255FE87}" type="presOf" srcId="{4A27939F-56A9-471F-901F-5113562AF95D}" destId="{D107515D-9664-4FA9-A832-261A4F6E9D53}" srcOrd="0" destOrd="0" presId="urn:microsoft.com/office/officeart/2005/8/layout/list1"/>
    <dgm:cxn modelId="{9A5411B8-820E-49E0-88B3-5133060F93B5}" type="presOf" srcId="{03537216-7022-4678-BED4-DBDFAE61FC4E}" destId="{BAE0645D-905A-4C6E-A08C-07A77EBB1CE7}" srcOrd="0" destOrd="0" presId="urn:microsoft.com/office/officeart/2005/8/layout/list1"/>
    <dgm:cxn modelId="{1F1460CC-4887-44D4-94E7-8CD370D05ECF}" type="presParOf" srcId="{2B23B1E0-BFD3-4E2B-82FD-CDD3FB0042FA}" destId="{50D2CA78-F54F-4F5D-8BB3-7D30D1C0146A}" srcOrd="0" destOrd="0" presId="urn:microsoft.com/office/officeart/2005/8/layout/list1"/>
    <dgm:cxn modelId="{AF0AA73F-46B3-413D-9D3F-CE56CD135A33}" type="presParOf" srcId="{50D2CA78-F54F-4F5D-8BB3-7D30D1C0146A}" destId="{BAE0645D-905A-4C6E-A08C-07A77EBB1CE7}" srcOrd="0" destOrd="0" presId="urn:microsoft.com/office/officeart/2005/8/layout/list1"/>
    <dgm:cxn modelId="{B2F6BA88-786A-412D-97F8-8F1E31B36007}" type="presParOf" srcId="{50D2CA78-F54F-4F5D-8BB3-7D30D1C0146A}" destId="{FD83697D-641D-4D43-95D4-C0AEDF052E71}" srcOrd="1" destOrd="0" presId="urn:microsoft.com/office/officeart/2005/8/layout/list1"/>
    <dgm:cxn modelId="{2DD6AEAF-6BEA-4B52-9106-D221F3E66F9B}" type="presParOf" srcId="{2B23B1E0-BFD3-4E2B-82FD-CDD3FB0042FA}" destId="{0954723A-7032-42DF-AD55-07B5C26A4138}" srcOrd="1" destOrd="0" presId="urn:microsoft.com/office/officeart/2005/8/layout/list1"/>
    <dgm:cxn modelId="{41BDF7F3-8120-4556-A94E-B02FA58AEA2D}" type="presParOf" srcId="{2B23B1E0-BFD3-4E2B-82FD-CDD3FB0042FA}" destId="{50F10990-6C41-4D06-A51A-11E3F2802634}" srcOrd="2" destOrd="0" presId="urn:microsoft.com/office/officeart/2005/8/layout/list1"/>
    <dgm:cxn modelId="{3D52CD6E-8785-4857-AFEE-FC3EB21FDB20}" type="presParOf" srcId="{2B23B1E0-BFD3-4E2B-82FD-CDD3FB0042FA}" destId="{47990145-04B4-4E24-ABFC-3B1A057DF1EE}" srcOrd="3" destOrd="0" presId="urn:microsoft.com/office/officeart/2005/8/layout/list1"/>
    <dgm:cxn modelId="{C81A854D-822B-4A50-A504-E6075CB36D47}" type="presParOf" srcId="{2B23B1E0-BFD3-4E2B-82FD-CDD3FB0042FA}" destId="{71317106-3525-4962-940D-FB626F5AD34E}" srcOrd="4" destOrd="0" presId="urn:microsoft.com/office/officeart/2005/8/layout/list1"/>
    <dgm:cxn modelId="{F217813F-DBFB-462E-BDD5-503D69F111E0}" type="presParOf" srcId="{71317106-3525-4962-940D-FB626F5AD34E}" destId="{1E6DEF65-D9C0-4319-98B9-29ECB043070B}" srcOrd="0" destOrd="0" presId="urn:microsoft.com/office/officeart/2005/8/layout/list1"/>
    <dgm:cxn modelId="{A98A8569-B7DE-4FA1-8B02-C355A3F49EFA}" type="presParOf" srcId="{71317106-3525-4962-940D-FB626F5AD34E}" destId="{D10616A4-784C-41DF-8B64-AD4A14B04AAE}" srcOrd="1" destOrd="0" presId="urn:microsoft.com/office/officeart/2005/8/layout/list1"/>
    <dgm:cxn modelId="{DCEAD691-9DEA-4E2D-8AC1-9C86087D955E}" type="presParOf" srcId="{2B23B1E0-BFD3-4E2B-82FD-CDD3FB0042FA}" destId="{8FE526B3-5148-4CFC-8073-43FF929D10CF}" srcOrd="5" destOrd="0" presId="urn:microsoft.com/office/officeart/2005/8/layout/list1"/>
    <dgm:cxn modelId="{B6F84C85-48CF-46C8-90CA-F73DFF606B91}" type="presParOf" srcId="{2B23B1E0-BFD3-4E2B-82FD-CDD3FB0042FA}" destId="{716ADF69-DB81-4A96-98AA-43BB1838B377}" srcOrd="6" destOrd="0" presId="urn:microsoft.com/office/officeart/2005/8/layout/list1"/>
    <dgm:cxn modelId="{CBC2F1A4-638A-41DD-8142-F95ACD7EB7BE}" type="presParOf" srcId="{2B23B1E0-BFD3-4E2B-82FD-CDD3FB0042FA}" destId="{76E76189-B427-4119-8619-026E2C5731C4}" srcOrd="7" destOrd="0" presId="urn:microsoft.com/office/officeart/2005/8/layout/list1"/>
    <dgm:cxn modelId="{D6B9C98F-F81C-4739-9BF5-CABF5E5D9DAE}" type="presParOf" srcId="{2B23B1E0-BFD3-4E2B-82FD-CDD3FB0042FA}" destId="{5A5C93A2-3535-49F7-A335-266521EF8032}" srcOrd="8" destOrd="0" presId="urn:microsoft.com/office/officeart/2005/8/layout/list1"/>
    <dgm:cxn modelId="{AEE0F670-5B17-4DCD-B55B-7A4F773A9A41}" type="presParOf" srcId="{5A5C93A2-3535-49F7-A335-266521EF8032}" destId="{E9FC7683-B8D3-4FE7-BAF9-553B4E1FC695}" srcOrd="0" destOrd="0" presId="urn:microsoft.com/office/officeart/2005/8/layout/list1"/>
    <dgm:cxn modelId="{D13CD518-FE16-467B-88D3-60EBD11DF1CB}" type="presParOf" srcId="{5A5C93A2-3535-49F7-A335-266521EF8032}" destId="{00EAB975-A9BD-4AF6-A78C-320303B88491}" srcOrd="1" destOrd="0" presId="urn:microsoft.com/office/officeart/2005/8/layout/list1"/>
    <dgm:cxn modelId="{A2DFCEC6-8A6D-4D97-AC90-768B500F219C}" type="presParOf" srcId="{2B23B1E0-BFD3-4E2B-82FD-CDD3FB0042FA}" destId="{548F3390-3F28-4624-84AF-98BEA28F4EB0}" srcOrd="9" destOrd="0" presId="urn:microsoft.com/office/officeart/2005/8/layout/list1"/>
    <dgm:cxn modelId="{739F401D-5EA3-4342-9B8A-53718CAA20DD}" type="presParOf" srcId="{2B23B1E0-BFD3-4E2B-82FD-CDD3FB0042FA}" destId="{962801F6-1328-4719-B5B5-6B6DBD6DB005}" srcOrd="10" destOrd="0" presId="urn:microsoft.com/office/officeart/2005/8/layout/list1"/>
    <dgm:cxn modelId="{805EF6C4-221B-467E-B505-A9DBCE4CCF1B}" type="presParOf" srcId="{2B23B1E0-BFD3-4E2B-82FD-CDD3FB0042FA}" destId="{39BFA51B-15F5-475D-8807-9C4C4FD189C8}" srcOrd="11" destOrd="0" presId="urn:microsoft.com/office/officeart/2005/8/layout/list1"/>
    <dgm:cxn modelId="{DC64D2FB-0580-465C-8410-AA3FF9A8C163}" type="presParOf" srcId="{2B23B1E0-BFD3-4E2B-82FD-CDD3FB0042FA}" destId="{332338D1-B9C4-45E2-AD59-AED45CBE4E24}" srcOrd="12" destOrd="0" presId="urn:microsoft.com/office/officeart/2005/8/layout/list1"/>
    <dgm:cxn modelId="{9A5CBE64-EF4D-4405-B9BA-F4E434C32BE7}" type="presParOf" srcId="{332338D1-B9C4-45E2-AD59-AED45CBE4E24}" destId="{752DDF91-347B-4B74-BC50-CD2B1A536550}" srcOrd="0" destOrd="0" presId="urn:microsoft.com/office/officeart/2005/8/layout/list1"/>
    <dgm:cxn modelId="{424253E1-3758-4DF5-BC70-0A1B9E4CA26B}" type="presParOf" srcId="{332338D1-B9C4-45E2-AD59-AED45CBE4E24}" destId="{047DF6E0-90B2-44A3-9CC4-6D725EC5167B}" srcOrd="1" destOrd="0" presId="urn:microsoft.com/office/officeart/2005/8/layout/list1"/>
    <dgm:cxn modelId="{1FCFCC5B-A502-471E-9EA5-BFEE20E6CC52}" type="presParOf" srcId="{2B23B1E0-BFD3-4E2B-82FD-CDD3FB0042FA}" destId="{512270A9-5FF6-4824-A0CD-FFA8A46A9345}" srcOrd="13" destOrd="0" presId="urn:microsoft.com/office/officeart/2005/8/layout/list1"/>
    <dgm:cxn modelId="{8421C103-43AF-40AA-BFE8-5402DBDAD1DC}" type="presParOf" srcId="{2B23B1E0-BFD3-4E2B-82FD-CDD3FB0042FA}" destId="{06542CEA-E1C3-4A17-B567-1FEA40A091F0}" srcOrd="14" destOrd="0" presId="urn:microsoft.com/office/officeart/2005/8/layout/list1"/>
    <dgm:cxn modelId="{3178BFB3-0DCB-4032-A0B7-BEF555D10B35}" type="presParOf" srcId="{2B23B1E0-BFD3-4E2B-82FD-CDD3FB0042FA}" destId="{8971B9BE-0EAA-4932-BED5-25613CC81E31}" srcOrd="15" destOrd="0" presId="urn:microsoft.com/office/officeart/2005/8/layout/list1"/>
    <dgm:cxn modelId="{B4DB0054-2282-4619-86A7-C5D00B7E12EB}" type="presParOf" srcId="{2B23B1E0-BFD3-4E2B-82FD-CDD3FB0042FA}" destId="{2F2DE933-BFE5-49FF-82BB-631761AE82EE}" srcOrd="16" destOrd="0" presId="urn:microsoft.com/office/officeart/2005/8/layout/list1"/>
    <dgm:cxn modelId="{0DEBA60A-3416-4006-9BD7-B24EFCEE4899}" type="presParOf" srcId="{2F2DE933-BFE5-49FF-82BB-631761AE82EE}" destId="{2C4607F3-BFB8-4D9A-9F4A-50FBE66A6F34}" srcOrd="0" destOrd="0" presId="urn:microsoft.com/office/officeart/2005/8/layout/list1"/>
    <dgm:cxn modelId="{22F648F6-4B31-46D9-987D-BC3A4F64BCF9}" type="presParOf" srcId="{2F2DE933-BFE5-49FF-82BB-631761AE82EE}" destId="{19EEABCE-3D05-44AE-80CE-FE3F7C7ECAF9}" srcOrd="1" destOrd="0" presId="urn:microsoft.com/office/officeart/2005/8/layout/list1"/>
    <dgm:cxn modelId="{599C011D-57B9-4ABB-9FD9-341B622788A0}" type="presParOf" srcId="{2B23B1E0-BFD3-4E2B-82FD-CDD3FB0042FA}" destId="{0F39977C-EB99-4E5E-8DD3-E84F33B89E66}" srcOrd="17" destOrd="0" presId="urn:microsoft.com/office/officeart/2005/8/layout/list1"/>
    <dgm:cxn modelId="{4F609775-E58F-4CD8-B6AB-A72465FA07CE}" type="presParOf" srcId="{2B23B1E0-BFD3-4E2B-82FD-CDD3FB0042FA}" destId="{FF515C03-79BD-4B84-A607-1ED75866B9CA}" srcOrd="18" destOrd="0" presId="urn:microsoft.com/office/officeart/2005/8/layout/list1"/>
    <dgm:cxn modelId="{EB3AA096-3F5E-4D88-81DB-69425120C6D7}" type="presParOf" srcId="{2B23B1E0-BFD3-4E2B-82FD-CDD3FB0042FA}" destId="{3476F85A-875D-4BE3-9E7A-2A13DB70E781}" srcOrd="19" destOrd="0" presId="urn:microsoft.com/office/officeart/2005/8/layout/list1"/>
    <dgm:cxn modelId="{B8D83714-A67E-434F-81D7-B9C8003D7548}" type="presParOf" srcId="{2B23B1E0-BFD3-4E2B-82FD-CDD3FB0042FA}" destId="{0797345F-8C00-4C90-9C68-695340E9B67E}" srcOrd="20" destOrd="0" presId="urn:microsoft.com/office/officeart/2005/8/layout/list1"/>
    <dgm:cxn modelId="{EE1E22CC-211B-4B6C-A62F-96D230063292}" type="presParOf" srcId="{0797345F-8C00-4C90-9C68-695340E9B67E}" destId="{225B57A1-CE8B-4747-B333-78FBA1767603}" srcOrd="0" destOrd="0" presId="urn:microsoft.com/office/officeart/2005/8/layout/list1"/>
    <dgm:cxn modelId="{42E3CA4A-0875-4820-AA12-7E34625C41AE}" type="presParOf" srcId="{0797345F-8C00-4C90-9C68-695340E9B67E}" destId="{75DB3E55-687F-47B5-8B74-1F2531BDAD48}" srcOrd="1" destOrd="0" presId="urn:microsoft.com/office/officeart/2005/8/layout/list1"/>
    <dgm:cxn modelId="{68FE300D-9F9D-4CC2-9813-72B5D56F2C96}" type="presParOf" srcId="{2B23B1E0-BFD3-4E2B-82FD-CDD3FB0042FA}" destId="{697912DB-5F91-42F1-B373-86DC50AF02B5}" srcOrd="21" destOrd="0" presId="urn:microsoft.com/office/officeart/2005/8/layout/list1"/>
    <dgm:cxn modelId="{29E45C7D-21D5-4889-92C5-83042E845C35}" type="presParOf" srcId="{2B23B1E0-BFD3-4E2B-82FD-CDD3FB0042FA}" destId="{CB23A8EA-AA9A-474C-BCD7-13AF9F7C51E1}" srcOrd="22" destOrd="0" presId="urn:microsoft.com/office/officeart/2005/8/layout/list1"/>
    <dgm:cxn modelId="{5172A84C-7648-47DB-BCCC-3CE4F737098E}" type="presParOf" srcId="{2B23B1E0-BFD3-4E2B-82FD-CDD3FB0042FA}" destId="{336F0533-FE81-4C57-8E56-4ED398512C32}" srcOrd="23" destOrd="0" presId="urn:microsoft.com/office/officeart/2005/8/layout/list1"/>
    <dgm:cxn modelId="{CDC65FF6-792E-48D0-9DDA-25173D2A349A}" type="presParOf" srcId="{2B23B1E0-BFD3-4E2B-82FD-CDD3FB0042FA}" destId="{42A4BEDA-9171-45C1-B615-68367D2D690E}" srcOrd="24" destOrd="0" presId="urn:microsoft.com/office/officeart/2005/8/layout/list1"/>
    <dgm:cxn modelId="{F40E93F9-4FDC-47A9-8FA5-541832E6FDA7}" type="presParOf" srcId="{42A4BEDA-9171-45C1-B615-68367D2D690E}" destId="{D107515D-9664-4FA9-A832-261A4F6E9D53}" srcOrd="0" destOrd="0" presId="urn:microsoft.com/office/officeart/2005/8/layout/list1"/>
    <dgm:cxn modelId="{CCE9602B-E5FF-4E22-AEC8-9A846B37E336}" type="presParOf" srcId="{42A4BEDA-9171-45C1-B615-68367D2D690E}" destId="{FD27BE1C-21C1-456D-9E58-D8B4644235E8}" srcOrd="1" destOrd="0" presId="urn:microsoft.com/office/officeart/2005/8/layout/list1"/>
    <dgm:cxn modelId="{C6E35983-EAA1-4E3C-86CF-1F92658C63E7}" type="presParOf" srcId="{2B23B1E0-BFD3-4E2B-82FD-CDD3FB0042FA}" destId="{BDADDE36-0106-4D03-AE5E-267B2D8DF4A7}" srcOrd="25" destOrd="0" presId="urn:microsoft.com/office/officeart/2005/8/layout/list1"/>
    <dgm:cxn modelId="{0DCB7BCE-6E0A-4ECE-93D8-7C466793291A}" type="presParOf" srcId="{2B23B1E0-BFD3-4E2B-82FD-CDD3FB0042FA}" destId="{FDECAAAD-4FB9-4C55-BC27-7E76520B5516}" srcOrd="26" destOrd="0" presId="urn:microsoft.com/office/officeart/2005/8/layout/list1"/>
    <dgm:cxn modelId="{C39F77D6-6ADB-437D-A991-E0CC788AADF6}" type="presParOf" srcId="{2B23B1E0-BFD3-4E2B-82FD-CDD3FB0042FA}" destId="{72DC585E-D4D4-4A17-8F24-2F078F9CC9E2}" srcOrd="27" destOrd="0" presId="urn:microsoft.com/office/officeart/2005/8/layout/list1"/>
    <dgm:cxn modelId="{12C72A87-C792-4A5F-B74E-36F55A89415F}" type="presParOf" srcId="{2B23B1E0-BFD3-4E2B-82FD-CDD3FB0042FA}" destId="{66D50593-62FE-4946-AEB5-01122C060EA3}" srcOrd="28" destOrd="0" presId="urn:microsoft.com/office/officeart/2005/8/layout/list1"/>
    <dgm:cxn modelId="{4BE0F90C-4032-41E1-B2C7-FF51111DE2AE}" type="presParOf" srcId="{66D50593-62FE-4946-AEB5-01122C060EA3}" destId="{8F0531FD-0B1F-44BB-A0B6-6DB844E1650C}" srcOrd="0" destOrd="0" presId="urn:microsoft.com/office/officeart/2005/8/layout/list1"/>
    <dgm:cxn modelId="{C04FC41D-240B-455A-9506-ABAD60E97A43}" type="presParOf" srcId="{66D50593-62FE-4946-AEB5-01122C060EA3}" destId="{B6B4E5B5-1C66-4A3E-A479-CB3BECDBDCAB}" srcOrd="1" destOrd="0" presId="urn:microsoft.com/office/officeart/2005/8/layout/list1"/>
    <dgm:cxn modelId="{7E8F0159-9138-454A-9DCA-3214C8D3BFF0}" type="presParOf" srcId="{2B23B1E0-BFD3-4E2B-82FD-CDD3FB0042FA}" destId="{18AB8C03-B8D5-4E84-94CE-F6982CD2ADCC}" srcOrd="29" destOrd="0" presId="urn:microsoft.com/office/officeart/2005/8/layout/list1"/>
    <dgm:cxn modelId="{FBC3A0A6-F83A-4A41-9739-A1EABC254D6F}" type="presParOf" srcId="{2B23B1E0-BFD3-4E2B-82FD-CDD3FB0042FA}" destId="{43530507-5196-40B5-96D5-6BDF904D2AA4}" srcOrd="3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0EC675FE-1E9F-42F3-8081-893913596F2E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DA902772-A92C-40C6-8443-E0757D1DC0CB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formaérzékenység</a:t>
          </a:r>
          <a:endParaRPr lang="hu-HU" dirty="0"/>
        </a:p>
      </dgm:t>
    </dgm:pt>
    <dgm:pt modelId="{895A2BFD-B260-4015-97E8-5C636AB8D1CE}" type="parTrans" cxnId="{E3C0E50B-CA77-4A50-B398-DD8CDB66056D}">
      <dgm:prSet/>
      <dgm:spPr/>
      <dgm:t>
        <a:bodyPr/>
        <a:lstStyle/>
        <a:p>
          <a:endParaRPr lang="hu-HU"/>
        </a:p>
      </dgm:t>
    </dgm:pt>
    <dgm:pt modelId="{20E59821-4CBC-4FA5-91DD-4FF8F56C381E}" type="sibTrans" cxnId="{E3C0E50B-CA77-4A50-B398-DD8CDB66056D}">
      <dgm:prSet/>
      <dgm:spPr/>
      <dgm:t>
        <a:bodyPr/>
        <a:lstStyle/>
        <a:p>
          <a:endParaRPr lang="hu-HU"/>
        </a:p>
      </dgm:t>
    </dgm:pt>
    <dgm:pt modelId="{2976E00B-289C-4030-AA15-F9C8DB61368D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térlátás</a:t>
          </a:r>
          <a:endParaRPr lang="hu-HU" dirty="0"/>
        </a:p>
      </dgm:t>
    </dgm:pt>
    <dgm:pt modelId="{6E250252-D795-450A-907F-F29DBC803F85}" type="parTrans" cxnId="{222D003C-026F-481D-8E3B-F8334D59C0DF}">
      <dgm:prSet/>
      <dgm:spPr/>
      <dgm:t>
        <a:bodyPr/>
        <a:lstStyle/>
        <a:p>
          <a:endParaRPr lang="hu-HU"/>
        </a:p>
      </dgm:t>
    </dgm:pt>
    <dgm:pt modelId="{3AA9AD43-A563-4324-B549-915679E392F1}" type="sibTrans" cxnId="{222D003C-026F-481D-8E3B-F8334D59C0DF}">
      <dgm:prSet/>
      <dgm:spPr/>
      <dgm:t>
        <a:bodyPr/>
        <a:lstStyle/>
        <a:p>
          <a:endParaRPr lang="hu-HU"/>
        </a:p>
      </dgm:t>
    </dgm:pt>
    <dgm:pt modelId="{00E1A386-1764-43EF-A8DE-2B0408E70ED6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ábrázolási konvenciók </a:t>
          </a:r>
          <a:endParaRPr lang="hu-HU" dirty="0"/>
        </a:p>
      </dgm:t>
    </dgm:pt>
    <dgm:pt modelId="{99EC5ED2-1A03-4CC0-9537-C6EDF5B4A568}" type="parTrans" cxnId="{5682232D-5148-477B-80C1-1A708193A11E}">
      <dgm:prSet/>
      <dgm:spPr/>
      <dgm:t>
        <a:bodyPr/>
        <a:lstStyle/>
        <a:p>
          <a:endParaRPr lang="hu-HU"/>
        </a:p>
      </dgm:t>
    </dgm:pt>
    <dgm:pt modelId="{F93DE0E0-79EF-4401-9C2B-05BAC00D97C3}" type="sibTrans" cxnId="{5682232D-5148-477B-80C1-1A708193A11E}">
      <dgm:prSet/>
      <dgm:spPr/>
      <dgm:t>
        <a:bodyPr/>
        <a:lstStyle/>
        <a:p>
          <a:endParaRPr lang="hu-HU"/>
        </a:p>
      </dgm:t>
    </dgm:pt>
    <dgm:pt modelId="{F9BE934A-4E57-4D1D-A527-A3029BB8DAF8}">
      <dgm:prSet phldrT="[Szöveg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hu-HU" b="1" dirty="0" smtClean="0"/>
            <a:t>szerkesztési, konstruálási ismeretek megfigyelésére</a:t>
          </a:r>
          <a:endParaRPr lang="hu-HU" dirty="0"/>
        </a:p>
      </dgm:t>
    </dgm:pt>
    <dgm:pt modelId="{FCD50B2D-E92A-4ACF-9E50-C0B1D5B7FA9F}" type="parTrans" cxnId="{E978E138-8636-47D7-BD25-72537381CDC3}">
      <dgm:prSet/>
      <dgm:spPr/>
      <dgm:t>
        <a:bodyPr/>
        <a:lstStyle/>
        <a:p>
          <a:endParaRPr lang="hu-HU"/>
        </a:p>
      </dgm:t>
    </dgm:pt>
    <dgm:pt modelId="{800B5D10-D0B9-44BA-BC13-22752F956C23}" type="sibTrans" cxnId="{E978E138-8636-47D7-BD25-72537381CDC3}">
      <dgm:prSet/>
      <dgm:spPr/>
      <dgm:t>
        <a:bodyPr/>
        <a:lstStyle/>
        <a:p>
          <a:endParaRPr lang="hu-HU"/>
        </a:p>
      </dgm:t>
    </dgm:pt>
    <dgm:pt modelId="{AC1431A5-8730-4D6F-91C9-C52C90E378F0}" type="pres">
      <dgm:prSet presAssocID="{0EC675FE-1E9F-42F3-8081-893913596F2E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39D92112-C624-4434-A62E-E708060E8C36}" type="pres">
      <dgm:prSet presAssocID="{DA902772-A92C-40C6-8443-E0757D1DC0CB}" presName="parentLin" presStyleCnt="0"/>
      <dgm:spPr/>
    </dgm:pt>
    <dgm:pt modelId="{402139E0-8F62-4015-9485-0B91E607EB95}" type="pres">
      <dgm:prSet presAssocID="{DA902772-A92C-40C6-8443-E0757D1DC0CB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777826A1-400C-4170-B584-1A58C9E3EDC5}" type="pres">
      <dgm:prSet presAssocID="{DA902772-A92C-40C6-8443-E0757D1DC0CB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B60C7044-54AE-4AF8-ACA7-DB36DD903075}" type="pres">
      <dgm:prSet presAssocID="{DA902772-A92C-40C6-8443-E0757D1DC0CB}" presName="negativeSpace" presStyleCnt="0"/>
      <dgm:spPr/>
    </dgm:pt>
    <dgm:pt modelId="{3D20D359-236C-4EF4-B57A-629209F1FC89}" type="pres">
      <dgm:prSet presAssocID="{DA902772-A92C-40C6-8443-E0757D1DC0CB}" presName="childText" presStyleLbl="conFgAcc1" presStyleIdx="0" presStyleCnt="4">
        <dgm:presLayoutVars>
          <dgm:bulletEnabled val="1"/>
        </dgm:presLayoutVars>
      </dgm:prSet>
      <dgm:spPr/>
    </dgm:pt>
    <dgm:pt modelId="{48B5B3AF-ABAE-4922-AA2D-5658E0B01FF4}" type="pres">
      <dgm:prSet presAssocID="{20E59821-4CBC-4FA5-91DD-4FF8F56C381E}" presName="spaceBetweenRectangles" presStyleCnt="0"/>
      <dgm:spPr/>
    </dgm:pt>
    <dgm:pt modelId="{B680ED1D-82F4-498D-9293-8245ED3AA59B}" type="pres">
      <dgm:prSet presAssocID="{2976E00B-289C-4030-AA15-F9C8DB61368D}" presName="parentLin" presStyleCnt="0"/>
      <dgm:spPr/>
    </dgm:pt>
    <dgm:pt modelId="{3E08F664-84A6-48ED-8C0C-8EF5A5E3E317}" type="pres">
      <dgm:prSet presAssocID="{2976E00B-289C-4030-AA15-F9C8DB61368D}" presName="parentLeftMargin" presStyleLbl="node1" presStyleIdx="0" presStyleCnt="4"/>
      <dgm:spPr/>
      <dgm:t>
        <a:bodyPr/>
        <a:lstStyle/>
        <a:p>
          <a:endParaRPr lang="hu-HU"/>
        </a:p>
      </dgm:t>
    </dgm:pt>
    <dgm:pt modelId="{69ED9602-DBCF-49F8-A526-E0429FEB9B40}" type="pres">
      <dgm:prSet presAssocID="{2976E00B-289C-4030-AA15-F9C8DB61368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5672B845-B665-4773-AC34-25DEE49839D5}" type="pres">
      <dgm:prSet presAssocID="{2976E00B-289C-4030-AA15-F9C8DB61368D}" presName="negativeSpace" presStyleCnt="0"/>
      <dgm:spPr/>
    </dgm:pt>
    <dgm:pt modelId="{EEFE34DA-1135-4556-8F29-5C5DA27795FF}" type="pres">
      <dgm:prSet presAssocID="{2976E00B-289C-4030-AA15-F9C8DB61368D}" presName="childText" presStyleLbl="conFgAcc1" presStyleIdx="1" presStyleCnt="4">
        <dgm:presLayoutVars>
          <dgm:bulletEnabled val="1"/>
        </dgm:presLayoutVars>
      </dgm:prSet>
      <dgm:spPr/>
    </dgm:pt>
    <dgm:pt modelId="{04396148-B0F2-44C4-B803-F9BD8161770B}" type="pres">
      <dgm:prSet presAssocID="{3AA9AD43-A563-4324-B549-915679E392F1}" presName="spaceBetweenRectangles" presStyleCnt="0"/>
      <dgm:spPr/>
    </dgm:pt>
    <dgm:pt modelId="{5D0F5300-1AE2-429A-B49B-F9E15890ECB9}" type="pres">
      <dgm:prSet presAssocID="{00E1A386-1764-43EF-A8DE-2B0408E70ED6}" presName="parentLin" presStyleCnt="0"/>
      <dgm:spPr/>
    </dgm:pt>
    <dgm:pt modelId="{AE9F9638-15CD-4596-9C8D-1B9DB7D9ABE0}" type="pres">
      <dgm:prSet presAssocID="{00E1A386-1764-43EF-A8DE-2B0408E70ED6}" presName="parentLeftMargin" presStyleLbl="node1" presStyleIdx="1" presStyleCnt="4"/>
      <dgm:spPr/>
      <dgm:t>
        <a:bodyPr/>
        <a:lstStyle/>
        <a:p>
          <a:endParaRPr lang="hu-HU"/>
        </a:p>
      </dgm:t>
    </dgm:pt>
    <dgm:pt modelId="{5F3D5406-10E2-42B7-8361-4FA16B6AAAF9}" type="pres">
      <dgm:prSet presAssocID="{00E1A386-1764-43EF-A8DE-2B0408E70ED6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338F00FA-CB27-4D33-8D93-8685BC9DDCFF}" type="pres">
      <dgm:prSet presAssocID="{00E1A386-1764-43EF-A8DE-2B0408E70ED6}" presName="negativeSpace" presStyleCnt="0"/>
      <dgm:spPr/>
    </dgm:pt>
    <dgm:pt modelId="{96BAD06E-C1C4-4353-A525-E2449778918B}" type="pres">
      <dgm:prSet presAssocID="{00E1A386-1764-43EF-A8DE-2B0408E70ED6}" presName="childText" presStyleLbl="conFgAcc1" presStyleIdx="2" presStyleCnt="4">
        <dgm:presLayoutVars>
          <dgm:bulletEnabled val="1"/>
        </dgm:presLayoutVars>
      </dgm:prSet>
      <dgm:spPr/>
    </dgm:pt>
    <dgm:pt modelId="{BEF38B92-5FB3-4BCC-ADFC-51B474DEB4BA}" type="pres">
      <dgm:prSet presAssocID="{F93DE0E0-79EF-4401-9C2B-05BAC00D97C3}" presName="spaceBetweenRectangles" presStyleCnt="0"/>
      <dgm:spPr/>
    </dgm:pt>
    <dgm:pt modelId="{26269C9C-4A0B-43A7-903D-24474C929415}" type="pres">
      <dgm:prSet presAssocID="{F9BE934A-4E57-4D1D-A527-A3029BB8DAF8}" presName="parentLin" presStyleCnt="0"/>
      <dgm:spPr/>
    </dgm:pt>
    <dgm:pt modelId="{83F4F5FC-AF1A-47FB-886A-232D12570D2A}" type="pres">
      <dgm:prSet presAssocID="{F9BE934A-4E57-4D1D-A527-A3029BB8DAF8}" presName="parentLeftMargin" presStyleLbl="node1" presStyleIdx="2" presStyleCnt="4"/>
      <dgm:spPr/>
      <dgm:t>
        <a:bodyPr/>
        <a:lstStyle/>
        <a:p>
          <a:endParaRPr lang="hu-HU"/>
        </a:p>
      </dgm:t>
    </dgm:pt>
    <dgm:pt modelId="{B089E0E4-F8F2-461B-BCF4-A05417CC33CE}" type="pres">
      <dgm:prSet presAssocID="{F9BE934A-4E57-4D1D-A527-A3029BB8DAF8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02B6B32-ABA4-4716-B6E2-733899521452}" type="pres">
      <dgm:prSet presAssocID="{F9BE934A-4E57-4D1D-A527-A3029BB8DAF8}" presName="negativeSpace" presStyleCnt="0"/>
      <dgm:spPr/>
    </dgm:pt>
    <dgm:pt modelId="{BB9D4D7D-203B-480B-B490-990E677E215C}" type="pres">
      <dgm:prSet presAssocID="{F9BE934A-4E57-4D1D-A527-A3029BB8DAF8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E3C0E50B-CA77-4A50-B398-DD8CDB66056D}" srcId="{0EC675FE-1E9F-42F3-8081-893913596F2E}" destId="{DA902772-A92C-40C6-8443-E0757D1DC0CB}" srcOrd="0" destOrd="0" parTransId="{895A2BFD-B260-4015-97E8-5C636AB8D1CE}" sibTransId="{20E59821-4CBC-4FA5-91DD-4FF8F56C381E}"/>
    <dgm:cxn modelId="{9EA8C688-3B2C-4057-9AA4-5ECFC1B2E809}" type="presOf" srcId="{00E1A386-1764-43EF-A8DE-2B0408E70ED6}" destId="{5F3D5406-10E2-42B7-8361-4FA16B6AAAF9}" srcOrd="1" destOrd="0" presId="urn:microsoft.com/office/officeart/2005/8/layout/list1"/>
    <dgm:cxn modelId="{04CF13A5-3E68-494F-8241-F918DE2B82CF}" type="presOf" srcId="{00E1A386-1764-43EF-A8DE-2B0408E70ED6}" destId="{AE9F9638-15CD-4596-9C8D-1B9DB7D9ABE0}" srcOrd="0" destOrd="0" presId="urn:microsoft.com/office/officeart/2005/8/layout/list1"/>
    <dgm:cxn modelId="{E56B30D3-8D07-4E06-95F4-4B9B8F84853B}" type="presOf" srcId="{DA902772-A92C-40C6-8443-E0757D1DC0CB}" destId="{777826A1-400C-4170-B584-1A58C9E3EDC5}" srcOrd="1" destOrd="0" presId="urn:microsoft.com/office/officeart/2005/8/layout/list1"/>
    <dgm:cxn modelId="{5682232D-5148-477B-80C1-1A708193A11E}" srcId="{0EC675FE-1E9F-42F3-8081-893913596F2E}" destId="{00E1A386-1764-43EF-A8DE-2B0408E70ED6}" srcOrd="2" destOrd="0" parTransId="{99EC5ED2-1A03-4CC0-9537-C6EDF5B4A568}" sibTransId="{F93DE0E0-79EF-4401-9C2B-05BAC00D97C3}"/>
    <dgm:cxn modelId="{8412436B-A23C-4F1A-ACC0-2A44C54898D9}" type="presOf" srcId="{F9BE934A-4E57-4D1D-A527-A3029BB8DAF8}" destId="{B089E0E4-F8F2-461B-BCF4-A05417CC33CE}" srcOrd="1" destOrd="0" presId="urn:microsoft.com/office/officeart/2005/8/layout/list1"/>
    <dgm:cxn modelId="{FEC3B65F-4FD5-4EC7-AF08-B2AB72D914C8}" type="presOf" srcId="{2976E00B-289C-4030-AA15-F9C8DB61368D}" destId="{3E08F664-84A6-48ED-8C0C-8EF5A5E3E317}" srcOrd="0" destOrd="0" presId="urn:microsoft.com/office/officeart/2005/8/layout/list1"/>
    <dgm:cxn modelId="{222D003C-026F-481D-8E3B-F8334D59C0DF}" srcId="{0EC675FE-1E9F-42F3-8081-893913596F2E}" destId="{2976E00B-289C-4030-AA15-F9C8DB61368D}" srcOrd="1" destOrd="0" parTransId="{6E250252-D795-450A-907F-F29DBC803F85}" sibTransId="{3AA9AD43-A563-4324-B549-915679E392F1}"/>
    <dgm:cxn modelId="{D09AD241-B149-4E38-991D-45A286BFC78F}" type="presOf" srcId="{0EC675FE-1E9F-42F3-8081-893913596F2E}" destId="{AC1431A5-8730-4D6F-91C9-C52C90E378F0}" srcOrd="0" destOrd="0" presId="urn:microsoft.com/office/officeart/2005/8/layout/list1"/>
    <dgm:cxn modelId="{8FBB6D5B-F58D-441E-A7F4-882F0F6C21AD}" type="presOf" srcId="{2976E00B-289C-4030-AA15-F9C8DB61368D}" destId="{69ED9602-DBCF-49F8-A526-E0429FEB9B40}" srcOrd="1" destOrd="0" presId="urn:microsoft.com/office/officeart/2005/8/layout/list1"/>
    <dgm:cxn modelId="{E978E138-8636-47D7-BD25-72537381CDC3}" srcId="{0EC675FE-1E9F-42F3-8081-893913596F2E}" destId="{F9BE934A-4E57-4D1D-A527-A3029BB8DAF8}" srcOrd="3" destOrd="0" parTransId="{FCD50B2D-E92A-4ACF-9E50-C0B1D5B7FA9F}" sibTransId="{800B5D10-D0B9-44BA-BC13-22752F956C23}"/>
    <dgm:cxn modelId="{1E4E5226-1521-44F7-ADF2-6D8F60FDF234}" type="presOf" srcId="{F9BE934A-4E57-4D1D-A527-A3029BB8DAF8}" destId="{83F4F5FC-AF1A-47FB-886A-232D12570D2A}" srcOrd="0" destOrd="0" presId="urn:microsoft.com/office/officeart/2005/8/layout/list1"/>
    <dgm:cxn modelId="{0D53195E-942F-45EC-BF75-D347C94A3B1E}" type="presOf" srcId="{DA902772-A92C-40C6-8443-E0757D1DC0CB}" destId="{402139E0-8F62-4015-9485-0B91E607EB95}" srcOrd="0" destOrd="0" presId="urn:microsoft.com/office/officeart/2005/8/layout/list1"/>
    <dgm:cxn modelId="{AAB22D63-A1B4-4BE3-BBE7-61DDB25A7D93}" type="presParOf" srcId="{AC1431A5-8730-4D6F-91C9-C52C90E378F0}" destId="{39D92112-C624-4434-A62E-E708060E8C36}" srcOrd="0" destOrd="0" presId="urn:microsoft.com/office/officeart/2005/8/layout/list1"/>
    <dgm:cxn modelId="{7DAC3C10-4DC4-401E-9211-9CAAE407A10E}" type="presParOf" srcId="{39D92112-C624-4434-A62E-E708060E8C36}" destId="{402139E0-8F62-4015-9485-0B91E607EB95}" srcOrd="0" destOrd="0" presId="urn:microsoft.com/office/officeart/2005/8/layout/list1"/>
    <dgm:cxn modelId="{00CD5859-7ED3-4E69-AE82-EAA8DE0F21AF}" type="presParOf" srcId="{39D92112-C624-4434-A62E-E708060E8C36}" destId="{777826A1-400C-4170-B584-1A58C9E3EDC5}" srcOrd="1" destOrd="0" presId="urn:microsoft.com/office/officeart/2005/8/layout/list1"/>
    <dgm:cxn modelId="{17BF187C-BC7D-4BFF-B431-0DA2E9D18DCA}" type="presParOf" srcId="{AC1431A5-8730-4D6F-91C9-C52C90E378F0}" destId="{B60C7044-54AE-4AF8-ACA7-DB36DD903075}" srcOrd="1" destOrd="0" presId="urn:microsoft.com/office/officeart/2005/8/layout/list1"/>
    <dgm:cxn modelId="{6562A6FE-26A2-4AC6-AB67-375DC1D63FE2}" type="presParOf" srcId="{AC1431A5-8730-4D6F-91C9-C52C90E378F0}" destId="{3D20D359-236C-4EF4-B57A-629209F1FC89}" srcOrd="2" destOrd="0" presId="urn:microsoft.com/office/officeart/2005/8/layout/list1"/>
    <dgm:cxn modelId="{BE1F1D3E-CFAC-49FC-96ED-5FA733E5BBFB}" type="presParOf" srcId="{AC1431A5-8730-4D6F-91C9-C52C90E378F0}" destId="{48B5B3AF-ABAE-4922-AA2D-5658E0B01FF4}" srcOrd="3" destOrd="0" presId="urn:microsoft.com/office/officeart/2005/8/layout/list1"/>
    <dgm:cxn modelId="{656D52E9-993F-494C-AB82-A7A97489538C}" type="presParOf" srcId="{AC1431A5-8730-4D6F-91C9-C52C90E378F0}" destId="{B680ED1D-82F4-498D-9293-8245ED3AA59B}" srcOrd="4" destOrd="0" presId="urn:microsoft.com/office/officeart/2005/8/layout/list1"/>
    <dgm:cxn modelId="{638382DD-EBB8-46F4-902B-E36AE377452A}" type="presParOf" srcId="{B680ED1D-82F4-498D-9293-8245ED3AA59B}" destId="{3E08F664-84A6-48ED-8C0C-8EF5A5E3E317}" srcOrd="0" destOrd="0" presId="urn:microsoft.com/office/officeart/2005/8/layout/list1"/>
    <dgm:cxn modelId="{5373CF9C-0FA7-4023-A167-BDB0F2116C1D}" type="presParOf" srcId="{B680ED1D-82F4-498D-9293-8245ED3AA59B}" destId="{69ED9602-DBCF-49F8-A526-E0429FEB9B40}" srcOrd="1" destOrd="0" presId="urn:microsoft.com/office/officeart/2005/8/layout/list1"/>
    <dgm:cxn modelId="{D8D501B3-51B9-44A3-9C05-401900A3B2B3}" type="presParOf" srcId="{AC1431A5-8730-4D6F-91C9-C52C90E378F0}" destId="{5672B845-B665-4773-AC34-25DEE49839D5}" srcOrd="5" destOrd="0" presId="urn:microsoft.com/office/officeart/2005/8/layout/list1"/>
    <dgm:cxn modelId="{D1AADB9E-D46D-4EE2-AFFE-FCED82950A6F}" type="presParOf" srcId="{AC1431A5-8730-4D6F-91C9-C52C90E378F0}" destId="{EEFE34DA-1135-4556-8F29-5C5DA27795FF}" srcOrd="6" destOrd="0" presId="urn:microsoft.com/office/officeart/2005/8/layout/list1"/>
    <dgm:cxn modelId="{EC5AD869-B373-44DB-BE8E-112B5FC06867}" type="presParOf" srcId="{AC1431A5-8730-4D6F-91C9-C52C90E378F0}" destId="{04396148-B0F2-44C4-B803-F9BD8161770B}" srcOrd="7" destOrd="0" presId="urn:microsoft.com/office/officeart/2005/8/layout/list1"/>
    <dgm:cxn modelId="{6C02C83E-B919-428A-BCAA-6B9507DD166A}" type="presParOf" srcId="{AC1431A5-8730-4D6F-91C9-C52C90E378F0}" destId="{5D0F5300-1AE2-429A-B49B-F9E15890ECB9}" srcOrd="8" destOrd="0" presId="urn:microsoft.com/office/officeart/2005/8/layout/list1"/>
    <dgm:cxn modelId="{F64D6F7F-5F39-40F6-BE91-B2F300382711}" type="presParOf" srcId="{5D0F5300-1AE2-429A-B49B-F9E15890ECB9}" destId="{AE9F9638-15CD-4596-9C8D-1B9DB7D9ABE0}" srcOrd="0" destOrd="0" presId="urn:microsoft.com/office/officeart/2005/8/layout/list1"/>
    <dgm:cxn modelId="{29C5C81E-789B-43F0-BF20-BF2D3F650A30}" type="presParOf" srcId="{5D0F5300-1AE2-429A-B49B-F9E15890ECB9}" destId="{5F3D5406-10E2-42B7-8361-4FA16B6AAAF9}" srcOrd="1" destOrd="0" presId="urn:microsoft.com/office/officeart/2005/8/layout/list1"/>
    <dgm:cxn modelId="{C4B36E45-D2A2-4FCA-8793-EA18B821D088}" type="presParOf" srcId="{AC1431A5-8730-4D6F-91C9-C52C90E378F0}" destId="{338F00FA-CB27-4D33-8D93-8685BC9DDCFF}" srcOrd="9" destOrd="0" presId="urn:microsoft.com/office/officeart/2005/8/layout/list1"/>
    <dgm:cxn modelId="{01797FA9-2563-4460-AA12-11513F4579BE}" type="presParOf" srcId="{AC1431A5-8730-4D6F-91C9-C52C90E378F0}" destId="{96BAD06E-C1C4-4353-A525-E2449778918B}" srcOrd="10" destOrd="0" presId="urn:microsoft.com/office/officeart/2005/8/layout/list1"/>
    <dgm:cxn modelId="{73A9B199-20CC-4575-AC36-83CCF583F12A}" type="presParOf" srcId="{AC1431A5-8730-4D6F-91C9-C52C90E378F0}" destId="{BEF38B92-5FB3-4BCC-ADFC-51B474DEB4BA}" srcOrd="11" destOrd="0" presId="urn:microsoft.com/office/officeart/2005/8/layout/list1"/>
    <dgm:cxn modelId="{289B1839-5B21-4CE9-A099-DD61767589DE}" type="presParOf" srcId="{AC1431A5-8730-4D6F-91C9-C52C90E378F0}" destId="{26269C9C-4A0B-43A7-903D-24474C929415}" srcOrd="12" destOrd="0" presId="urn:microsoft.com/office/officeart/2005/8/layout/list1"/>
    <dgm:cxn modelId="{0D640088-2AB6-467D-B570-8705BA65C5A7}" type="presParOf" srcId="{26269C9C-4A0B-43A7-903D-24474C929415}" destId="{83F4F5FC-AF1A-47FB-886A-232D12570D2A}" srcOrd="0" destOrd="0" presId="urn:microsoft.com/office/officeart/2005/8/layout/list1"/>
    <dgm:cxn modelId="{686E14CA-A469-4041-A43C-087E31700AB1}" type="presParOf" srcId="{26269C9C-4A0B-43A7-903D-24474C929415}" destId="{B089E0E4-F8F2-461B-BCF4-A05417CC33CE}" srcOrd="1" destOrd="0" presId="urn:microsoft.com/office/officeart/2005/8/layout/list1"/>
    <dgm:cxn modelId="{B61E1180-335E-44EF-A005-EEAF95D3E916}" type="presParOf" srcId="{AC1431A5-8730-4D6F-91C9-C52C90E378F0}" destId="{A02B6B32-ABA4-4716-B6E2-733899521452}" srcOrd="13" destOrd="0" presId="urn:microsoft.com/office/officeart/2005/8/layout/list1"/>
    <dgm:cxn modelId="{866FC058-FC30-4341-83EF-51BBBF771778}" type="presParOf" srcId="{AC1431A5-8730-4D6F-91C9-C52C90E378F0}" destId="{BB9D4D7D-203B-480B-B490-990E677E215C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3F7CC76-5F6A-4BC9-A6F2-82510BD23881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538E2B5D-5288-4511-9DBA-D32E85D3142E}">
      <dgm:prSet phldrT="[Szöveg]"/>
      <dgm:spPr>
        <a:solidFill>
          <a:schemeClr val="tx2">
            <a:lumMod val="75000"/>
          </a:schemeClr>
        </a:solidFill>
        <a:ln>
          <a:noFill/>
        </a:ln>
      </dgm:spPr>
      <dgm:t>
        <a:bodyPr/>
        <a:lstStyle/>
        <a:p>
          <a:r>
            <a:rPr lang="hu-HU" dirty="0" smtClean="0"/>
            <a:t>Az Oktatási Hivatal Bázisintézménye </a:t>
          </a:r>
          <a:endParaRPr lang="hu-HU" dirty="0"/>
        </a:p>
      </dgm:t>
    </dgm:pt>
    <dgm:pt modelId="{F0177613-1EFF-4568-8B95-EFE639A0426C}" type="parTrans" cxnId="{7CE297FC-8062-4B73-B585-3D839AAD0398}">
      <dgm:prSet/>
      <dgm:spPr/>
      <dgm:t>
        <a:bodyPr/>
        <a:lstStyle/>
        <a:p>
          <a:endParaRPr lang="hu-HU"/>
        </a:p>
      </dgm:t>
    </dgm:pt>
    <dgm:pt modelId="{15CEEFB1-F187-4D62-97CC-3680A4AEE2FB}" type="sibTrans" cxnId="{7CE297FC-8062-4B73-B585-3D839AAD0398}">
      <dgm:prSet/>
      <dgm:spPr/>
      <dgm:t>
        <a:bodyPr/>
        <a:lstStyle/>
        <a:p>
          <a:endParaRPr lang="hu-HU"/>
        </a:p>
      </dgm:t>
    </dgm:pt>
    <dgm:pt modelId="{EF50E4D5-4E4B-40FF-905C-92A5D1136E9C}">
      <dgm:prSet phldrT="[Szöveg]"/>
      <dgm:spPr>
        <a:solidFill>
          <a:schemeClr val="tx2">
            <a:lumMod val="75000"/>
          </a:schemeClr>
        </a:solidFill>
        <a:ln>
          <a:noFill/>
        </a:ln>
      </dgm:spPr>
      <dgm:t>
        <a:bodyPr/>
        <a:lstStyle/>
        <a:p>
          <a:r>
            <a:rPr lang="hu-HU" dirty="0" smtClean="0"/>
            <a:t>A Magyar Képzőművészeti Egyetem Bázisintézménye</a:t>
          </a:r>
          <a:endParaRPr lang="hu-HU" dirty="0"/>
        </a:p>
      </dgm:t>
    </dgm:pt>
    <dgm:pt modelId="{98779369-E9C0-4F2A-9103-5C260D0F8D1B}" type="parTrans" cxnId="{2C72B356-9113-4AB9-A7CF-51722C6FC05A}">
      <dgm:prSet/>
      <dgm:spPr/>
      <dgm:t>
        <a:bodyPr/>
        <a:lstStyle/>
        <a:p>
          <a:endParaRPr lang="hu-HU"/>
        </a:p>
      </dgm:t>
    </dgm:pt>
    <dgm:pt modelId="{17D43C2E-1335-4BA9-9237-B35195F11F84}" type="sibTrans" cxnId="{2C72B356-9113-4AB9-A7CF-51722C6FC05A}">
      <dgm:prSet/>
      <dgm:spPr/>
      <dgm:t>
        <a:bodyPr/>
        <a:lstStyle/>
        <a:p>
          <a:endParaRPr lang="hu-HU"/>
        </a:p>
      </dgm:t>
    </dgm:pt>
    <dgm:pt modelId="{00652B82-3FEF-4AB0-8941-D9232D32680B}">
      <dgm:prSet/>
      <dgm:spPr/>
      <dgm:t>
        <a:bodyPr/>
        <a:lstStyle/>
        <a:p>
          <a:r>
            <a:rPr lang="hu-HU" dirty="0" smtClean="0"/>
            <a:t>Veszprém</a:t>
          </a:r>
          <a:endParaRPr lang="hu-HU" dirty="0"/>
        </a:p>
      </dgm:t>
    </dgm:pt>
    <dgm:pt modelId="{A12C35A8-9716-478C-A78A-E968321FD9F0}" type="parTrans" cxnId="{D8D9C33D-71E5-4E1D-A90E-723A204DED9E}">
      <dgm:prSet/>
      <dgm:spPr/>
    </dgm:pt>
    <dgm:pt modelId="{AE010DBF-0C3C-4025-8400-32A3755CD8F1}" type="sibTrans" cxnId="{D8D9C33D-71E5-4E1D-A90E-723A204DED9E}">
      <dgm:prSet/>
      <dgm:spPr/>
    </dgm:pt>
    <dgm:pt modelId="{E2C08565-AFD8-443C-BA03-2FA2AE2EBC49}">
      <dgm:prSet/>
      <dgm:spPr/>
      <dgm:t>
        <a:bodyPr/>
        <a:lstStyle/>
        <a:p>
          <a:r>
            <a:rPr lang="hu-HU" dirty="0" smtClean="0"/>
            <a:t>Fejér megye</a:t>
          </a:r>
          <a:endParaRPr lang="hu-HU" dirty="0"/>
        </a:p>
      </dgm:t>
    </dgm:pt>
    <dgm:pt modelId="{0008BB71-5AB4-49A6-AAF5-DD4556F3BA3D}" type="parTrans" cxnId="{292CC977-A746-49BA-A3AE-1223100C295A}">
      <dgm:prSet/>
      <dgm:spPr/>
    </dgm:pt>
    <dgm:pt modelId="{E78F5083-75A0-4798-8ABA-D3DA46531C1F}" type="sibTrans" cxnId="{292CC977-A746-49BA-A3AE-1223100C295A}">
      <dgm:prSet/>
      <dgm:spPr/>
    </dgm:pt>
    <dgm:pt modelId="{6A76B374-CEFE-4E4B-BD1E-DA47449E9493}">
      <dgm:prSet/>
      <dgm:spPr/>
      <dgm:t>
        <a:bodyPr/>
        <a:lstStyle/>
        <a:p>
          <a:r>
            <a:rPr lang="hu-HU" dirty="0" smtClean="0"/>
            <a:t>Országos lefedettség</a:t>
          </a:r>
          <a:endParaRPr lang="hu-HU" dirty="0"/>
        </a:p>
      </dgm:t>
    </dgm:pt>
    <dgm:pt modelId="{BF75E633-ABFE-43C1-A9FC-AFBF436D0786}" type="parTrans" cxnId="{48E10E49-0158-4CAB-85E2-7EED370D358F}">
      <dgm:prSet/>
      <dgm:spPr/>
    </dgm:pt>
    <dgm:pt modelId="{129B25B1-54C8-4679-BB4B-FC71460360AF}" type="sibTrans" cxnId="{48E10E49-0158-4CAB-85E2-7EED370D358F}">
      <dgm:prSet/>
      <dgm:spPr/>
    </dgm:pt>
    <dgm:pt modelId="{31AE137B-28E6-4943-956E-19DDED1269AE}" type="pres">
      <dgm:prSet presAssocID="{33F7CC76-5F6A-4BC9-A6F2-82510BD23881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C636BDAD-3C4D-4D81-A2DC-42F330590477}" type="pres">
      <dgm:prSet presAssocID="{538E2B5D-5288-4511-9DBA-D32E85D3142E}" presName="composite" presStyleCnt="0"/>
      <dgm:spPr/>
    </dgm:pt>
    <dgm:pt modelId="{28507DEB-07CF-4D6F-839C-4212078C45E8}" type="pres">
      <dgm:prSet presAssocID="{538E2B5D-5288-4511-9DBA-D32E85D3142E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A5DEE5BD-A5C1-491D-86D3-F840F2CA9077}" type="pres">
      <dgm:prSet presAssocID="{538E2B5D-5288-4511-9DBA-D32E85D3142E}" presName="desTx" presStyleLbl="alignAccFollowNode1" presStyleIdx="0" presStyleCnt="2" custScaleY="6375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0E61253-7DA7-4BEA-A77F-D90464ACCA77}" type="pres">
      <dgm:prSet presAssocID="{15CEEFB1-F187-4D62-97CC-3680A4AEE2FB}" presName="space" presStyleCnt="0"/>
      <dgm:spPr/>
    </dgm:pt>
    <dgm:pt modelId="{22CC1301-8173-4BEB-8FC4-BC4A5ACC9671}" type="pres">
      <dgm:prSet presAssocID="{EF50E4D5-4E4B-40FF-905C-92A5D1136E9C}" presName="composite" presStyleCnt="0"/>
      <dgm:spPr/>
    </dgm:pt>
    <dgm:pt modelId="{7F88122C-2037-45EF-AE5C-EBBD9CB3973B}" type="pres">
      <dgm:prSet presAssocID="{EF50E4D5-4E4B-40FF-905C-92A5D1136E9C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8521E1F-0219-4517-A101-28FEF1347BBC}" type="pres">
      <dgm:prSet presAssocID="{EF50E4D5-4E4B-40FF-905C-92A5D1136E9C}" presName="desTx" presStyleLbl="alignAccFollowNode1" presStyleIdx="1" presStyleCnt="2" custAng="10800000" custFlipVert="1" custScaleY="61946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C3EA9742-F354-44A3-91D8-15D12E8FDF57}" type="presOf" srcId="{538E2B5D-5288-4511-9DBA-D32E85D3142E}" destId="{28507DEB-07CF-4D6F-839C-4212078C45E8}" srcOrd="0" destOrd="0" presId="urn:microsoft.com/office/officeart/2005/8/layout/hList1"/>
    <dgm:cxn modelId="{17841CB7-B4DF-439A-8100-1EBF108E530C}" type="presOf" srcId="{6A76B374-CEFE-4E4B-BD1E-DA47449E9493}" destId="{D8521E1F-0219-4517-A101-28FEF1347BBC}" srcOrd="0" destOrd="0" presId="urn:microsoft.com/office/officeart/2005/8/layout/hList1"/>
    <dgm:cxn modelId="{2C72B356-9113-4AB9-A7CF-51722C6FC05A}" srcId="{33F7CC76-5F6A-4BC9-A6F2-82510BD23881}" destId="{EF50E4D5-4E4B-40FF-905C-92A5D1136E9C}" srcOrd="1" destOrd="0" parTransId="{98779369-E9C0-4F2A-9103-5C260D0F8D1B}" sibTransId="{17D43C2E-1335-4BA9-9237-B35195F11F84}"/>
    <dgm:cxn modelId="{CB9994B9-3C6F-4556-B14B-02B4A78A6BE6}" type="presOf" srcId="{33F7CC76-5F6A-4BC9-A6F2-82510BD23881}" destId="{31AE137B-28E6-4943-956E-19DDED1269AE}" srcOrd="0" destOrd="0" presId="urn:microsoft.com/office/officeart/2005/8/layout/hList1"/>
    <dgm:cxn modelId="{48E10E49-0158-4CAB-85E2-7EED370D358F}" srcId="{EF50E4D5-4E4B-40FF-905C-92A5D1136E9C}" destId="{6A76B374-CEFE-4E4B-BD1E-DA47449E9493}" srcOrd="0" destOrd="0" parTransId="{BF75E633-ABFE-43C1-A9FC-AFBF436D0786}" sibTransId="{129B25B1-54C8-4679-BB4B-FC71460360AF}"/>
    <dgm:cxn modelId="{D8D9C33D-71E5-4E1D-A90E-723A204DED9E}" srcId="{538E2B5D-5288-4511-9DBA-D32E85D3142E}" destId="{00652B82-3FEF-4AB0-8941-D9232D32680B}" srcOrd="0" destOrd="0" parTransId="{A12C35A8-9716-478C-A78A-E968321FD9F0}" sibTransId="{AE010DBF-0C3C-4025-8400-32A3755CD8F1}"/>
    <dgm:cxn modelId="{F52C82E3-0CAB-4A33-92FD-2B52F2AE0A81}" type="presOf" srcId="{EF50E4D5-4E4B-40FF-905C-92A5D1136E9C}" destId="{7F88122C-2037-45EF-AE5C-EBBD9CB3973B}" srcOrd="0" destOrd="0" presId="urn:microsoft.com/office/officeart/2005/8/layout/hList1"/>
    <dgm:cxn modelId="{7CE297FC-8062-4B73-B585-3D839AAD0398}" srcId="{33F7CC76-5F6A-4BC9-A6F2-82510BD23881}" destId="{538E2B5D-5288-4511-9DBA-D32E85D3142E}" srcOrd="0" destOrd="0" parTransId="{F0177613-1EFF-4568-8B95-EFE639A0426C}" sibTransId="{15CEEFB1-F187-4D62-97CC-3680A4AEE2FB}"/>
    <dgm:cxn modelId="{292CC977-A746-49BA-A3AE-1223100C295A}" srcId="{538E2B5D-5288-4511-9DBA-D32E85D3142E}" destId="{E2C08565-AFD8-443C-BA03-2FA2AE2EBC49}" srcOrd="1" destOrd="0" parTransId="{0008BB71-5AB4-49A6-AAF5-DD4556F3BA3D}" sibTransId="{E78F5083-75A0-4798-8ABA-D3DA46531C1F}"/>
    <dgm:cxn modelId="{6558A719-73B7-43D9-92FD-A69F04C1053A}" type="presOf" srcId="{E2C08565-AFD8-443C-BA03-2FA2AE2EBC49}" destId="{A5DEE5BD-A5C1-491D-86D3-F840F2CA9077}" srcOrd="0" destOrd="1" presId="urn:microsoft.com/office/officeart/2005/8/layout/hList1"/>
    <dgm:cxn modelId="{1C022047-B7B1-4BE0-91EF-FEAAE2F0DFDE}" type="presOf" srcId="{00652B82-3FEF-4AB0-8941-D9232D32680B}" destId="{A5DEE5BD-A5C1-491D-86D3-F840F2CA9077}" srcOrd="0" destOrd="0" presId="urn:microsoft.com/office/officeart/2005/8/layout/hList1"/>
    <dgm:cxn modelId="{46E67983-DD24-4CC6-8F6E-FB697798F4E0}" type="presParOf" srcId="{31AE137B-28E6-4943-956E-19DDED1269AE}" destId="{C636BDAD-3C4D-4D81-A2DC-42F330590477}" srcOrd="0" destOrd="0" presId="urn:microsoft.com/office/officeart/2005/8/layout/hList1"/>
    <dgm:cxn modelId="{4269EFC0-B453-44E5-9486-36998D0853C6}" type="presParOf" srcId="{C636BDAD-3C4D-4D81-A2DC-42F330590477}" destId="{28507DEB-07CF-4D6F-839C-4212078C45E8}" srcOrd="0" destOrd="0" presId="urn:microsoft.com/office/officeart/2005/8/layout/hList1"/>
    <dgm:cxn modelId="{0416C6BD-6C4D-4390-A461-24D40FA96A6B}" type="presParOf" srcId="{C636BDAD-3C4D-4D81-A2DC-42F330590477}" destId="{A5DEE5BD-A5C1-491D-86D3-F840F2CA9077}" srcOrd="1" destOrd="0" presId="urn:microsoft.com/office/officeart/2005/8/layout/hList1"/>
    <dgm:cxn modelId="{A648692A-B807-4C89-9466-B88F123BB05F}" type="presParOf" srcId="{31AE137B-28E6-4943-956E-19DDED1269AE}" destId="{60E61253-7DA7-4BEA-A77F-D90464ACCA77}" srcOrd="1" destOrd="0" presId="urn:microsoft.com/office/officeart/2005/8/layout/hList1"/>
    <dgm:cxn modelId="{5B283B77-CB9C-4442-BF21-A0A8FB3CFF80}" type="presParOf" srcId="{31AE137B-28E6-4943-956E-19DDED1269AE}" destId="{22CC1301-8173-4BEB-8FC4-BC4A5ACC9671}" srcOrd="2" destOrd="0" presId="urn:microsoft.com/office/officeart/2005/8/layout/hList1"/>
    <dgm:cxn modelId="{8FD51CBD-A933-45BD-881A-ED12BCD875FE}" type="presParOf" srcId="{22CC1301-8173-4BEB-8FC4-BC4A5ACC9671}" destId="{7F88122C-2037-45EF-AE5C-EBBD9CB3973B}" srcOrd="0" destOrd="0" presId="urn:microsoft.com/office/officeart/2005/8/layout/hList1"/>
    <dgm:cxn modelId="{D16BED26-2FF7-40D9-9B7B-D2F6317A1779}" type="presParOf" srcId="{22CC1301-8173-4BEB-8FC4-BC4A5ACC9671}" destId="{D8521E1F-0219-4517-A101-28FEF1347BB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C367CB8C-8B4A-452F-962E-0404FE42FD7A}" type="doc">
      <dgm:prSet loTypeId="urn:microsoft.com/office/officeart/2005/8/layout/vList4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953B55B6-64BB-42D9-9389-FC0EA37DFC5B}">
      <dgm:prSet phldrT="[Szöveg]"/>
      <dgm:spPr>
        <a:noFill/>
        <a:ln>
          <a:noFill/>
        </a:ln>
      </dgm:spPr>
      <dgm:t>
        <a:bodyPr/>
        <a:lstStyle/>
        <a:p>
          <a:pPr algn="l"/>
          <a:r>
            <a:rPr lang="hu-HU" b="1" dirty="0" smtClean="0">
              <a:solidFill>
                <a:schemeClr val="tx1"/>
              </a:solidFill>
            </a:rPr>
            <a:t>Grafika és festészet tanszak </a:t>
          </a:r>
          <a:endParaRPr lang="hu-HU" b="1" dirty="0">
            <a:solidFill>
              <a:schemeClr val="tx1"/>
            </a:solidFill>
          </a:endParaRPr>
        </a:p>
      </dgm:t>
    </dgm:pt>
    <dgm:pt modelId="{A764A9FC-E070-44D3-94F6-441F76BE6EB2}" type="parTrans" cxnId="{C445CCDB-599D-4064-8FA4-334A3A7839EC}">
      <dgm:prSet/>
      <dgm:spPr/>
      <dgm:t>
        <a:bodyPr/>
        <a:lstStyle/>
        <a:p>
          <a:endParaRPr lang="hu-HU"/>
        </a:p>
      </dgm:t>
    </dgm:pt>
    <dgm:pt modelId="{F955904A-E1EA-4E31-BE50-CF1970E4AF3A}" type="sibTrans" cxnId="{C445CCDB-599D-4064-8FA4-334A3A7839EC}">
      <dgm:prSet/>
      <dgm:spPr/>
      <dgm:t>
        <a:bodyPr/>
        <a:lstStyle/>
        <a:p>
          <a:endParaRPr lang="hu-HU"/>
        </a:p>
      </dgm:t>
    </dgm:pt>
    <dgm:pt modelId="{0E5F6FCE-BBF0-40E6-BE7D-BF7A1011FA94}">
      <dgm:prSet phldrT="[Szöveg]"/>
      <dgm:spPr>
        <a:noFill/>
        <a:ln>
          <a:noFill/>
        </a:ln>
      </dgm:spPr>
      <dgm:t>
        <a:bodyPr/>
        <a:lstStyle/>
        <a:p>
          <a:pPr algn="l"/>
          <a:r>
            <a:rPr lang="hu-HU" b="1" dirty="0" smtClean="0">
              <a:solidFill>
                <a:schemeClr val="tx1"/>
              </a:solidFill>
            </a:rPr>
            <a:t>Környezet- és kézműves kultúra tanszak</a:t>
          </a:r>
          <a:endParaRPr lang="hu-HU" b="1" dirty="0">
            <a:solidFill>
              <a:schemeClr val="tx1"/>
            </a:solidFill>
          </a:endParaRPr>
        </a:p>
      </dgm:t>
    </dgm:pt>
    <dgm:pt modelId="{B8548B2A-D0F1-4390-84D9-EE01AECE2FED}" type="parTrans" cxnId="{58DCFD7B-9736-4BFE-9704-8A1F091C240F}">
      <dgm:prSet/>
      <dgm:spPr/>
      <dgm:t>
        <a:bodyPr/>
        <a:lstStyle/>
        <a:p>
          <a:endParaRPr lang="hu-HU"/>
        </a:p>
      </dgm:t>
    </dgm:pt>
    <dgm:pt modelId="{339136B2-3417-4E70-9C3E-D2BC0BF4A6A8}" type="sibTrans" cxnId="{58DCFD7B-9736-4BFE-9704-8A1F091C240F}">
      <dgm:prSet/>
      <dgm:spPr/>
      <dgm:t>
        <a:bodyPr/>
        <a:lstStyle/>
        <a:p>
          <a:endParaRPr lang="hu-HU"/>
        </a:p>
      </dgm:t>
    </dgm:pt>
    <dgm:pt modelId="{820E3B0F-AE39-468F-8A08-4672201CE8E4}">
      <dgm:prSet phldrT="[Szöveg]"/>
      <dgm:spPr>
        <a:noFill/>
        <a:ln>
          <a:noFill/>
        </a:ln>
      </dgm:spPr>
      <dgm:t>
        <a:bodyPr/>
        <a:lstStyle/>
        <a:p>
          <a:pPr algn="l"/>
          <a:r>
            <a:rPr lang="hu-HU" b="1" dirty="0" smtClean="0">
              <a:solidFill>
                <a:schemeClr val="tx1"/>
              </a:solidFill>
            </a:rPr>
            <a:t>Képzőművészet tanszak</a:t>
          </a:r>
          <a:endParaRPr lang="hu-HU" b="1" dirty="0">
            <a:solidFill>
              <a:schemeClr val="tx1"/>
            </a:solidFill>
          </a:endParaRPr>
        </a:p>
      </dgm:t>
    </dgm:pt>
    <dgm:pt modelId="{E7C49E55-9719-4B2B-903E-D5CC285615A7}" type="sibTrans" cxnId="{7F40A7B6-2541-4A56-B765-AB57F257A259}">
      <dgm:prSet/>
      <dgm:spPr/>
      <dgm:t>
        <a:bodyPr/>
        <a:lstStyle/>
        <a:p>
          <a:endParaRPr lang="hu-HU"/>
        </a:p>
      </dgm:t>
    </dgm:pt>
    <dgm:pt modelId="{5392C14E-40D3-491D-BE4D-797F479320D0}" type="parTrans" cxnId="{7F40A7B6-2541-4A56-B765-AB57F257A259}">
      <dgm:prSet/>
      <dgm:spPr/>
      <dgm:t>
        <a:bodyPr/>
        <a:lstStyle/>
        <a:p>
          <a:endParaRPr lang="hu-HU"/>
        </a:p>
      </dgm:t>
    </dgm:pt>
    <dgm:pt modelId="{B7F118BF-F160-4742-A9D0-5040C5545B8E}" type="pres">
      <dgm:prSet presAssocID="{C367CB8C-8B4A-452F-962E-0404FE42FD7A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83639DD5-C754-4DF3-888A-2E3C91EBF67C}" type="pres">
      <dgm:prSet presAssocID="{820E3B0F-AE39-468F-8A08-4672201CE8E4}" presName="comp" presStyleCnt="0"/>
      <dgm:spPr/>
    </dgm:pt>
    <dgm:pt modelId="{296C5979-FEB0-4B0C-9335-90130C01C67C}" type="pres">
      <dgm:prSet presAssocID="{820E3B0F-AE39-468F-8A08-4672201CE8E4}" presName="box" presStyleLbl="node1" presStyleIdx="0" presStyleCnt="3" custScaleX="41288" custScaleY="747746"/>
      <dgm:spPr/>
      <dgm:t>
        <a:bodyPr/>
        <a:lstStyle/>
        <a:p>
          <a:endParaRPr lang="hu-HU"/>
        </a:p>
      </dgm:t>
    </dgm:pt>
    <dgm:pt modelId="{E0F1DFCF-2484-4D39-A330-398BA3A17000}" type="pres">
      <dgm:prSet presAssocID="{820E3B0F-AE39-468F-8A08-4672201CE8E4}" presName="img" presStyleLbl="fgImgPlace1" presStyleIdx="0" presStyleCnt="3" custScaleX="180715" custScaleY="2000000" custLinFactNeighborX="1742"/>
      <dgm:spPr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hu-HU"/>
        </a:p>
      </dgm:t>
    </dgm:pt>
    <dgm:pt modelId="{D40AD23A-A999-449C-A6CC-F1E5E815861E}" type="pres">
      <dgm:prSet presAssocID="{820E3B0F-AE39-468F-8A08-4672201CE8E4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07E13EB3-1849-4215-9524-2E4DAD03A800}" type="pres">
      <dgm:prSet presAssocID="{E7C49E55-9719-4B2B-903E-D5CC285615A7}" presName="spacer" presStyleCnt="0"/>
      <dgm:spPr/>
    </dgm:pt>
    <dgm:pt modelId="{63BE211E-4208-4F37-A2BF-9C2734153E48}" type="pres">
      <dgm:prSet presAssocID="{953B55B6-64BB-42D9-9389-FC0EA37DFC5B}" presName="comp" presStyleCnt="0"/>
      <dgm:spPr/>
    </dgm:pt>
    <dgm:pt modelId="{F3CBB921-0D7C-4AC1-9494-72ED1EE88E4D}" type="pres">
      <dgm:prSet presAssocID="{953B55B6-64BB-42D9-9389-FC0EA37DFC5B}" presName="box" presStyleLbl="node1" presStyleIdx="1" presStyleCnt="3" custFlipHor="1" custScaleX="40231" custScaleY="788503" custLinFactNeighborX="-916"/>
      <dgm:spPr/>
      <dgm:t>
        <a:bodyPr/>
        <a:lstStyle/>
        <a:p>
          <a:endParaRPr lang="hu-HU"/>
        </a:p>
      </dgm:t>
    </dgm:pt>
    <dgm:pt modelId="{588668FE-9E26-4345-B237-CE7210E52D03}" type="pres">
      <dgm:prSet presAssocID="{953B55B6-64BB-42D9-9389-FC0EA37DFC5B}" presName="img" presStyleLbl="fgImgPlace1" presStyleIdx="1" presStyleCnt="3" custScaleX="180715" custScaleY="2000000"/>
      <dgm:spPr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hu-HU"/>
        </a:p>
      </dgm:t>
    </dgm:pt>
    <dgm:pt modelId="{069F5EE5-53AF-48E7-85C7-12BD23B44D46}" type="pres">
      <dgm:prSet presAssocID="{953B55B6-64BB-42D9-9389-FC0EA37DFC5B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5AC40C3-259B-4EAF-892D-DA8B0B4B45A4}" type="pres">
      <dgm:prSet presAssocID="{F955904A-E1EA-4E31-BE50-CF1970E4AF3A}" presName="spacer" presStyleCnt="0"/>
      <dgm:spPr/>
    </dgm:pt>
    <dgm:pt modelId="{055DF6B3-DAF5-48EF-9B6F-D69A500CD3F4}" type="pres">
      <dgm:prSet presAssocID="{0E5F6FCE-BBF0-40E6-BE7D-BF7A1011FA94}" presName="comp" presStyleCnt="0"/>
      <dgm:spPr/>
    </dgm:pt>
    <dgm:pt modelId="{E972057C-AC4B-4B00-8039-AFFE6CF6F5C0}" type="pres">
      <dgm:prSet presAssocID="{0E5F6FCE-BBF0-40E6-BE7D-BF7A1011FA94}" presName="box" presStyleLbl="node1" presStyleIdx="2" presStyleCnt="3" custScaleX="41851" custScaleY="959690" custLinFactNeighborX="358"/>
      <dgm:spPr/>
      <dgm:t>
        <a:bodyPr/>
        <a:lstStyle/>
        <a:p>
          <a:endParaRPr lang="hu-HU"/>
        </a:p>
      </dgm:t>
    </dgm:pt>
    <dgm:pt modelId="{7358D5FE-2065-41AA-9A4E-657B3D42C25C}" type="pres">
      <dgm:prSet presAssocID="{0E5F6FCE-BBF0-40E6-BE7D-BF7A1011FA94}" presName="img" presStyleLbl="fgImgPlace1" presStyleIdx="2" presStyleCnt="3" custScaleX="180715" custScaleY="2000000" custLinFactNeighborX="2446"/>
      <dgm:spPr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>
          <a:solidFill>
            <a:schemeClr val="bg1"/>
          </a:solidFill>
        </a:ln>
      </dgm:spPr>
      <dgm:t>
        <a:bodyPr/>
        <a:lstStyle/>
        <a:p>
          <a:endParaRPr lang="hu-HU"/>
        </a:p>
      </dgm:t>
    </dgm:pt>
    <dgm:pt modelId="{2DBAE9CC-B56F-46E8-846D-3C44CAC5D3D7}" type="pres">
      <dgm:prSet presAssocID="{0E5F6FCE-BBF0-40E6-BE7D-BF7A1011FA94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2911C5B9-BA10-467F-862D-E0E40144FE67}" type="presOf" srcId="{C367CB8C-8B4A-452F-962E-0404FE42FD7A}" destId="{B7F118BF-F160-4742-A9D0-5040C5545B8E}" srcOrd="0" destOrd="0" presId="urn:microsoft.com/office/officeart/2005/8/layout/vList4"/>
    <dgm:cxn modelId="{9E4177FD-7908-4A6C-9B5B-839C632A6EC7}" type="presOf" srcId="{0E5F6FCE-BBF0-40E6-BE7D-BF7A1011FA94}" destId="{2DBAE9CC-B56F-46E8-846D-3C44CAC5D3D7}" srcOrd="1" destOrd="0" presId="urn:microsoft.com/office/officeart/2005/8/layout/vList4"/>
    <dgm:cxn modelId="{4441F96C-C7E3-4306-842A-3C6D88C77E54}" type="presOf" srcId="{820E3B0F-AE39-468F-8A08-4672201CE8E4}" destId="{296C5979-FEB0-4B0C-9335-90130C01C67C}" srcOrd="0" destOrd="0" presId="urn:microsoft.com/office/officeart/2005/8/layout/vList4"/>
    <dgm:cxn modelId="{0C11498F-99C8-46B1-9801-B3B1CEFBBABE}" type="presOf" srcId="{953B55B6-64BB-42D9-9389-FC0EA37DFC5B}" destId="{F3CBB921-0D7C-4AC1-9494-72ED1EE88E4D}" srcOrd="0" destOrd="0" presId="urn:microsoft.com/office/officeart/2005/8/layout/vList4"/>
    <dgm:cxn modelId="{D71796F1-8C40-446C-8D54-6AEA31AE3B39}" type="presOf" srcId="{820E3B0F-AE39-468F-8A08-4672201CE8E4}" destId="{D40AD23A-A999-449C-A6CC-F1E5E815861E}" srcOrd="1" destOrd="0" presId="urn:microsoft.com/office/officeart/2005/8/layout/vList4"/>
    <dgm:cxn modelId="{08827C56-9037-47FB-8F8D-8DCB76F8BE45}" type="presOf" srcId="{953B55B6-64BB-42D9-9389-FC0EA37DFC5B}" destId="{069F5EE5-53AF-48E7-85C7-12BD23B44D46}" srcOrd="1" destOrd="0" presId="urn:microsoft.com/office/officeart/2005/8/layout/vList4"/>
    <dgm:cxn modelId="{58DCFD7B-9736-4BFE-9704-8A1F091C240F}" srcId="{C367CB8C-8B4A-452F-962E-0404FE42FD7A}" destId="{0E5F6FCE-BBF0-40E6-BE7D-BF7A1011FA94}" srcOrd="2" destOrd="0" parTransId="{B8548B2A-D0F1-4390-84D9-EE01AECE2FED}" sibTransId="{339136B2-3417-4E70-9C3E-D2BC0BF4A6A8}"/>
    <dgm:cxn modelId="{7F40A7B6-2541-4A56-B765-AB57F257A259}" srcId="{C367CB8C-8B4A-452F-962E-0404FE42FD7A}" destId="{820E3B0F-AE39-468F-8A08-4672201CE8E4}" srcOrd="0" destOrd="0" parTransId="{5392C14E-40D3-491D-BE4D-797F479320D0}" sibTransId="{E7C49E55-9719-4B2B-903E-D5CC285615A7}"/>
    <dgm:cxn modelId="{C445CCDB-599D-4064-8FA4-334A3A7839EC}" srcId="{C367CB8C-8B4A-452F-962E-0404FE42FD7A}" destId="{953B55B6-64BB-42D9-9389-FC0EA37DFC5B}" srcOrd="1" destOrd="0" parTransId="{A764A9FC-E070-44D3-94F6-441F76BE6EB2}" sibTransId="{F955904A-E1EA-4E31-BE50-CF1970E4AF3A}"/>
    <dgm:cxn modelId="{F9AADDFE-15E7-4BD6-91EC-1FC1E3DF4284}" type="presOf" srcId="{0E5F6FCE-BBF0-40E6-BE7D-BF7A1011FA94}" destId="{E972057C-AC4B-4B00-8039-AFFE6CF6F5C0}" srcOrd="0" destOrd="0" presId="urn:microsoft.com/office/officeart/2005/8/layout/vList4"/>
    <dgm:cxn modelId="{92A1BB35-66CD-4DDC-AE39-CC8EEB870F66}" type="presParOf" srcId="{B7F118BF-F160-4742-A9D0-5040C5545B8E}" destId="{83639DD5-C754-4DF3-888A-2E3C91EBF67C}" srcOrd="0" destOrd="0" presId="urn:microsoft.com/office/officeart/2005/8/layout/vList4"/>
    <dgm:cxn modelId="{F190DBFB-6ED4-4643-BE92-AF36C973C9E9}" type="presParOf" srcId="{83639DD5-C754-4DF3-888A-2E3C91EBF67C}" destId="{296C5979-FEB0-4B0C-9335-90130C01C67C}" srcOrd="0" destOrd="0" presId="urn:microsoft.com/office/officeart/2005/8/layout/vList4"/>
    <dgm:cxn modelId="{823FA1EE-331A-4885-9B76-FFDC80820B82}" type="presParOf" srcId="{83639DD5-C754-4DF3-888A-2E3C91EBF67C}" destId="{E0F1DFCF-2484-4D39-A330-398BA3A17000}" srcOrd="1" destOrd="0" presId="urn:microsoft.com/office/officeart/2005/8/layout/vList4"/>
    <dgm:cxn modelId="{0C60F360-9D84-4EDE-A12E-05122F2996B7}" type="presParOf" srcId="{83639DD5-C754-4DF3-888A-2E3C91EBF67C}" destId="{D40AD23A-A999-449C-A6CC-F1E5E815861E}" srcOrd="2" destOrd="0" presId="urn:microsoft.com/office/officeart/2005/8/layout/vList4"/>
    <dgm:cxn modelId="{FE6D8901-6517-4A63-A532-F04BCA82FD5E}" type="presParOf" srcId="{B7F118BF-F160-4742-A9D0-5040C5545B8E}" destId="{07E13EB3-1849-4215-9524-2E4DAD03A800}" srcOrd="1" destOrd="0" presId="urn:microsoft.com/office/officeart/2005/8/layout/vList4"/>
    <dgm:cxn modelId="{7F4FEEB3-BF7E-49A8-AB50-5461A5EA5FBD}" type="presParOf" srcId="{B7F118BF-F160-4742-A9D0-5040C5545B8E}" destId="{63BE211E-4208-4F37-A2BF-9C2734153E48}" srcOrd="2" destOrd="0" presId="urn:microsoft.com/office/officeart/2005/8/layout/vList4"/>
    <dgm:cxn modelId="{6B19A982-0A11-493E-A31B-AF045A7906E8}" type="presParOf" srcId="{63BE211E-4208-4F37-A2BF-9C2734153E48}" destId="{F3CBB921-0D7C-4AC1-9494-72ED1EE88E4D}" srcOrd="0" destOrd="0" presId="urn:microsoft.com/office/officeart/2005/8/layout/vList4"/>
    <dgm:cxn modelId="{CB61E4D0-DB5E-46EB-8DDD-E2ACFB5EEDC7}" type="presParOf" srcId="{63BE211E-4208-4F37-A2BF-9C2734153E48}" destId="{588668FE-9E26-4345-B237-CE7210E52D03}" srcOrd="1" destOrd="0" presId="urn:microsoft.com/office/officeart/2005/8/layout/vList4"/>
    <dgm:cxn modelId="{38B760D6-3A9D-4271-825B-4B182E9833C1}" type="presParOf" srcId="{63BE211E-4208-4F37-A2BF-9C2734153E48}" destId="{069F5EE5-53AF-48E7-85C7-12BD23B44D46}" srcOrd="2" destOrd="0" presId="urn:microsoft.com/office/officeart/2005/8/layout/vList4"/>
    <dgm:cxn modelId="{66328DF0-AE69-4F1D-BBE0-E204F658A71D}" type="presParOf" srcId="{B7F118BF-F160-4742-A9D0-5040C5545B8E}" destId="{D5AC40C3-259B-4EAF-892D-DA8B0B4B45A4}" srcOrd="3" destOrd="0" presId="urn:microsoft.com/office/officeart/2005/8/layout/vList4"/>
    <dgm:cxn modelId="{4D6E4B23-9445-4586-B2C6-EB4599BAD49B}" type="presParOf" srcId="{B7F118BF-F160-4742-A9D0-5040C5545B8E}" destId="{055DF6B3-DAF5-48EF-9B6F-D69A500CD3F4}" srcOrd="4" destOrd="0" presId="urn:microsoft.com/office/officeart/2005/8/layout/vList4"/>
    <dgm:cxn modelId="{7E2BD67A-F798-4B42-B137-0F567C40F1EA}" type="presParOf" srcId="{055DF6B3-DAF5-48EF-9B6F-D69A500CD3F4}" destId="{E972057C-AC4B-4B00-8039-AFFE6CF6F5C0}" srcOrd="0" destOrd="0" presId="urn:microsoft.com/office/officeart/2005/8/layout/vList4"/>
    <dgm:cxn modelId="{F24A317F-5713-451C-96F4-B56A5DD002C2}" type="presParOf" srcId="{055DF6B3-DAF5-48EF-9B6F-D69A500CD3F4}" destId="{7358D5FE-2065-41AA-9A4E-657B3D42C25C}" srcOrd="1" destOrd="0" presId="urn:microsoft.com/office/officeart/2005/8/layout/vList4"/>
    <dgm:cxn modelId="{6749862E-8586-45E9-9E7E-C60225CA27A0}" type="presParOf" srcId="{055DF6B3-DAF5-48EF-9B6F-D69A500CD3F4}" destId="{2DBAE9CC-B56F-46E8-846D-3C44CAC5D3D7}" srcOrd="2" destOrd="0" presId="urn:microsoft.com/office/officeart/2005/8/layout/vList4"/>
  </dgm:cxnLst>
  <dgm:bg>
    <a:noFill/>
  </dgm:bg>
  <dgm:whole>
    <a:ln>
      <a:noFill/>
    </a:ln>
  </dgm:whole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736FC3E3-1A1F-44E5-A3B5-7F0480A87C6E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hu-HU"/>
        </a:p>
      </dgm:t>
    </dgm:pt>
    <dgm:pt modelId="{4CA0E496-7554-4AB0-82BE-F91A3EDE9B27}">
      <dgm:prSet phldrT="[Szöveg]" phldr="1"/>
      <dgm:spPr/>
      <dgm:t>
        <a:bodyPr/>
        <a:lstStyle/>
        <a:p>
          <a:endParaRPr lang="hu-HU" dirty="0"/>
        </a:p>
      </dgm:t>
    </dgm:pt>
    <dgm:pt modelId="{61249A6C-D67E-4C0A-A34E-38A62C65EDB2}" type="parTrans" cxnId="{BE397772-87C1-4B75-9FE0-03F5DB03F73F}">
      <dgm:prSet/>
      <dgm:spPr/>
      <dgm:t>
        <a:bodyPr/>
        <a:lstStyle/>
        <a:p>
          <a:endParaRPr lang="hu-HU"/>
        </a:p>
      </dgm:t>
    </dgm:pt>
    <dgm:pt modelId="{B0E9B2EF-610C-47E7-A075-13A005D4EC79}" type="sibTrans" cxnId="{BE397772-87C1-4B75-9FE0-03F5DB03F73F}">
      <dgm:prSet/>
      <dgm:spPr/>
      <dgm:t>
        <a:bodyPr/>
        <a:lstStyle/>
        <a:p>
          <a:endParaRPr lang="hu-HU"/>
        </a:p>
      </dgm:t>
    </dgm:pt>
    <dgm:pt modelId="{EE942775-3E5B-4F98-91A1-75A571A17DEE}">
      <dgm:prSet phldrT="[Szöveg]" custT="1"/>
      <dgm:spPr>
        <a:noFill/>
        <a:ln>
          <a:noFill/>
        </a:ln>
      </dgm:spPr>
      <dgm:t>
        <a:bodyPr/>
        <a:lstStyle/>
        <a:p>
          <a:r>
            <a:rPr lang="hu-HU" sz="2400" b="1" dirty="0" smtClean="0"/>
            <a:t>Fém-és zománcműves tanszak</a:t>
          </a:r>
          <a:endParaRPr lang="hu-HU" sz="2400" b="1" dirty="0"/>
        </a:p>
      </dgm:t>
    </dgm:pt>
    <dgm:pt modelId="{6557AA39-859B-4896-94E0-396F1C1CD406}" type="parTrans" cxnId="{FEF155AF-AA21-4B86-9247-0004DC334CC8}">
      <dgm:prSet/>
      <dgm:spPr/>
      <dgm:t>
        <a:bodyPr/>
        <a:lstStyle/>
        <a:p>
          <a:endParaRPr lang="hu-HU"/>
        </a:p>
      </dgm:t>
    </dgm:pt>
    <dgm:pt modelId="{9579F6E6-79C9-4442-9F4C-8FAC5CA9DC47}" type="sibTrans" cxnId="{FEF155AF-AA21-4B86-9247-0004DC334CC8}">
      <dgm:prSet/>
      <dgm:spPr/>
      <dgm:t>
        <a:bodyPr/>
        <a:lstStyle/>
        <a:p>
          <a:endParaRPr lang="hu-HU"/>
        </a:p>
      </dgm:t>
    </dgm:pt>
    <dgm:pt modelId="{40C3A9E2-EE89-46A3-A196-E99EE047C715}">
      <dgm:prSet phldrT="[Szöveg]" custT="1"/>
      <dgm:spPr>
        <a:noFill/>
        <a:ln>
          <a:noFill/>
        </a:ln>
      </dgm:spPr>
      <dgm:t>
        <a:bodyPr/>
        <a:lstStyle/>
        <a:p>
          <a:r>
            <a:rPr lang="hu-HU" sz="2400" b="1" dirty="0" smtClean="0"/>
            <a:t>Textil-és bőrműves tanszak</a:t>
          </a:r>
          <a:endParaRPr lang="hu-HU" sz="2400" b="1" dirty="0"/>
        </a:p>
      </dgm:t>
    </dgm:pt>
    <dgm:pt modelId="{FCF0DE39-1AB7-4B2A-AD85-315535184C67}" type="parTrans" cxnId="{76170BAC-9A14-4FCE-8E83-26E4408F1B46}">
      <dgm:prSet/>
      <dgm:spPr/>
      <dgm:t>
        <a:bodyPr/>
        <a:lstStyle/>
        <a:p>
          <a:endParaRPr lang="hu-HU"/>
        </a:p>
      </dgm:t>
    </dgm:pt>
    <dgm:pt modelId="{34CE8755-DD84-444D-B799-39CDB1047A94}" type="sibTrans" cxnId="{76170BAC-9A14-4FCE-8E83-26E4408F1B46}">
      <dgm:prSet/>
      <dgm:spPr/>
      <dgm:t>
        <a:bodyPr/>
        <a:lstStyle/>
        <a:p>
          <a:endParaRPr lang="hu-HU"/>
        </a:p>
      </dgm:t>
    </dgm:pt>
    <dgm:pt modelId="{A412B310-AD2C-48A3-BA42-8416AEEDE013}">
      <dgm:prSet phldrT="[Szöveg]" phldr="1"/>
      <dgm:spPr/>
      <dgm:t>
        <a:bodyPr/>
        <a:lstStyle/>
        <a:p>
          <a:endParaRPr lang="hu-HU" dirty="0"/>
        </a:p>
      </dgm:t>
    </dgm:pt>
    <dgm:pt modelId="{6007CBAE-A38B-4DBE-B93B-AB56BF994C97}" type="sibTrans" cxnId="{91A135EC-FD6D-41EF-9967-BD53A88CA2BE}">
      <dgm:prSet/>
      <dgm:spPr/>
      <dgm:t>
        <a:bodyPr/>
        <a:lstStyle/>
        <a:p>
          <a:endParaRPr lang="hu-HU"/>
        </a:p>
      </dgm:t>
    </dgm:pt>
    <dgm:pt modelId="{9AE6DA1A-11EF-4C39-AAC5-3E069A4B4311}" type="parTrans" cxnId="{91A135EC-FD6D-41EF-9967-BD53A88CA2BE}">
      <dgm:prSet/>
      <dgm:spPr/>
      <dgm:t>
        <a:bodyPr/>
        <a:lstStyle/>
        <a:p>
          <a:endParaRPr lang="hu-HU"/>
        </a:p>
      </dgm:t>
    </dgm:pt>
    <dgm:pt modelId="{00207504-45A9-49DC-917B-6F41A89F71AD}" type="pres">
      <dgm:prSet presAssocID="{736FC3E3-1A1F-44E5-A3B5-7F0480A87C6E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hu-HU"/>
        </a:p>
      </dgm:t>
    </dgm:pt>
    <dgm:pt modelId="{1F1AA271-C507-4DFF-8DBB-86E5F31368DA}" type="pres">
      <dgm:prSet presAssocID="{4CA0E496-7554-4AB0-82BE-F91A3EDE9B27}" presName="linNode" presStyleCnt="0"/>
      <dgm:spPr/>
    </dgm:pt>
    <dgm:pt modelId="{89B4D086-2BBF-4935-9F96-EC7944076257}" type="pres">
      <dgm:prSet presAssocID="{4CA0E496-7554-4AB0-82BE-F91A3EDE9B27}" presName="parentText" presStyleLbl="node1" presStyleIdx="0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72AC8159-1E0C-4AE7-9A88-0F2B9034C0EC}" type="pres">
      <dgm:prSet presAssocID="{4CA0E496-7554-4AB0-82BE-F91A3EDE9B27}" presName="descendantText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DB856EE7-6E57-4B6F-9101-6787B6D503CB}" type="pres">
      <dgm:prSet presAssocID="{B0E9B2EF-610C-47E7-A075-13A005D4EC79}" presName="sp" presStyleCnt="0"/>
      <dgm:spPr/>
    </dgm:pt>
    <dgm:pt modelId="{702EF026-7E98-45D9-8415-99AD7D141B76}" type="pres">
      <dgm:prSet presAssocID="{A412B310-AD2C-48A3-BA42-8416AEEDE013}" presName="linNode" presStyleCnt="0"/>
      <dgm:spPr/>
    </dgm:pt>
    <dgm:pt modelId="{D472C391-CD88-498F-91C1-316726283FCD}" type="pres">
      <dgm:prSet presAssocID="{A412B310-AD2C-48A3-BA42-8416AEEDE013}" presName="parentText" presStyleLbl="node1" presStyleIdx="1" presStyleCnt="2">
        <dgm:presLayoutVars>
          <dgm:chMax val="1"/>
          <dgm:bulletEnabled val="1"/>
        </dgm:presLayoutVars>
      </dgm:prSet>
      <dgm:spPr/>
      <dgm:t>
        <a:bodyPr/>
        <a:lstStyle/>
        <a:p>
          <a:endParaRPr lang="hu-HU"/>
        </a:p>
      </dgm:t>
    </dgm:pt>
    <dgm:pt modelId="{62EFF130-A5EC-4C7B-9515-37BBFEFADE94}" type="pres">
      <dgm:prSet presAssocID="{A412B310-AD2C-48A3-BA42-8416AEEDE013}" presName="descendantText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hu-HU"/>
        </a:p>
      </dgm:t>
    </dgm:pt>
  </dgm:ptLst>
  <dgm:cxnLst>
    <dgm:cxn modelId="{389B0FF7-9959-4250-A2AC-1F8D0A2E58DC}" type="presOf" srcId="{EE942775-3E5B-4F98-91A1-75A571A17DEE}" destId="{72AC8159-1E0C-4AE7-9A88-0F2B9034C0EC}" srcOrd="0" destOrd="0" presId="urn:microsoft.com/office/officeart/2005/8/layout/vList5"/>
    <dgm:cxn modelId="{562C417F-CC61-4958-B4AC-15B7A11BA564}" type="presOf" srcId="{736FC3E3-1A1F-44E5-A3B5-7F0480A87C6E}" destId="{00207504-45A9-49DC-917B-6F41A89F71AD}" srcOrd="0" destOrd="0" presId="urn:microsoft.com/office/officeart/2005/8/layout/vList5"/>
    <dgm:cxn modelId="{FEF155AF-AA21-4B86-9247-0004DC334CC8}" srcId="{4CA0E496-7554-4AB0-82BE-F91A3EDE9B27}" destId="{EE942775-3E5B-4F98-91A1-75A571A17DEE}" srcOrd="0" destOrd="0" parTransId="{6557AA39-859B-4896-94E0-396F1C1CD406}" sibTransId="{9579F6E6-79C9-4442-9F4C-8FAC5CA9DC47}"/>
    <dgm:cxn modelId="{03069A7D-5261-47C4-B4F6-84A622C9DB87}" type="presOf" srcId="{4CA0E496-7554-4AB0-82BE-F91A3EDE9B27}" destId="{89B4D086-2BBF-4935-9F96-EC7944076257}" srcOrd="0" destOrd="0" presId="urn:microsoft.com/office/officeart/2005/8/layout/vList5"/>
    <dgm:cxn modelId="{91A135EC-FD6D-41EF-9967-BD53A88CA2BE}" srcId="{736FC3E3-1A1F-44E5-A3B5-7F0480A87C6E}" destId="{A412B310-AD2C-48A3-BA42-8416AEEDE013}" srcOrd="1" destOrd="0" parTransId="{9AE6DA1A-11EF-4C39-AAC5-3E069A4B4311}" sibTransId="{6007CBAE-A38B-4DBE-B93B-AB56BF994C97}"/>
    <dgm:cxn modelId="{D239A6B6-55DC-474F-92CD-F19A64A593A0}" type="presOf" srcId="{A412B310-AD2C-48A3-BA42-8416AEEDE013}" destId="{D472C391-CD88-498F-91C1-316726283FCD}" srcOrd="0" destOrd="0" presId="urn:microsoft.com/office/officeart/2005/8/layout/vList5"/>
    <dgm:cxn modelId="{76170BAC-9A14-4FCE-8E83-26E4408F1B46}" srcId="{A412B310-AD2C-48A3-BA42-8416AEEDE013}" destId="{40C3A9E2-EE89-46A3-A196-E99EE047C715}" srcOrd="0" destOrd="0" parTransId="{FCF0DE39-1AB7-4B2A-AD85-315535184C67}" sibTransId="{34CE8755-DD84-444D-B799-39CDB1047A94}"/>
    <dgm:cxn modelId="{BE397772-87C1-4B75-9FE0-03F5DB03F73F}" srcId="{736FC3E3-1A1F-44E5-A3B5-7F0480A87C6E}" destId="{4CA0E496-7554-4AB0-82BE-F91A3EDE9B27}" srcOrd="0" destOrd="0" parTransId="{61249A6C-D67E-4C0A-A34E-38A62C65EDB2}" sibTransId="{B0E9B2EF-610C-47E7-A075-13A005D4EC79}"/>
    <dgm:cxn modelId="{04EC47F2-FF11-4017-90D2-CCEC86916D0E}" type="presOf" srcId="{40C3A9E2-EE89-46A3-A196-E99EE047C715}" destId="{62EFF130-A5EC-4C7B-9515-37BBFEFADE94}" srcOrd="0" destOrd="0" presId="urn:microsoft.com/office/officeart/2005/8/layout/vList5"/>
    <dgm:cxn modelId="{8F4F7054-2E08-494C-9898-F654FF45F6BC}" type="presParOf" srcId="{00207504-45A9-49DC-917B-6F41A89F71AD}" destId="{1F1AA271-C507-4DFF-8DBB-86E5F31368DA}" srcOrd="0" destOrd="0" presId="urn:microsoft.com/office/officeart/2005/8/layout/vList5"/>
    <dgm:cxn modelId="{A0A117C5-7D87-4642-95C1-FA7550536E57}" type="presParOf" srcId="{1F1AA271-C507-4DFF-8DBB-86E5F31368DA}" destId="{89B4D086-2BBF-4935-9F96-EC7944076257}" srcOrd="0" destOrd="0" presId="urn:microsoft.com/office/officeart/2005/8/layout/vList5"/>
    <dgm:cxn modelId="{11528BAB-F3F0-40BE-ABBC-14CFE3725DE4}" type="presParOf" srcId="{1F1AA271-C507-4DFF-8DBB-86E5F31368DA}" destId="{72AC8159-1E0C-4AE7-9A88-0F2B9034C0EC}" srcOrd="1" destOrd="0" presId="urn:microsoft.com/office/officeart/2005/8/layout/vList5"/>
    <dgm:cxn modelId="{236550FE-48B7-44E0-812F-2DD4A1909697}" type="presParOf" srcId="{00207504-45A9-49DC-917B-6F41A89F71AD}" destId="{DB856EE7-6E57-4B6F-9101-6787B6D503CB}" srcOrd="1" destOrd="0" presId="urn:microsoft.com/office/officeart/2005/8/layout/vList5"/>
    <dgm:cxn modelId="{F3B424D0-267B-4DE0-88AF-8328152E65CA}" type="presParOf" srcId="{00207504-45A9-49DC-917B-6F41A89F71AD}" destId="{702EF026-7E98-45D9-8415-99AD7D141B76}" srcOrd="2" destOrd="0" presId="urn:microsoft.com/office/officeart/2005/8/layout/vList5"/>
    <dgm:cxn modelId="{44A28466-416D-437B-8F4E-8B9835BA9A13}" type="presParOf" srcId="{702EF026-7E98-45D9-8415-99AD7D141B76}" destId="{D472C391-CD88-498F-91C1-316726283FCD}" srcOrd="0" destOrd="0" presId="urn:microsoft.com/office/officeart/2005/8/layout/vList5"/>
    <dgm:cxn modelId="{48179572-4675-4C54-A7F9-E88B5A41A478}" type="presParOf" srcId="{702EF026-7E98-45D9-8415-99AD7D141B76}" destId="{62EFF130-A5EC-4C7B-9515-37BBFEFADE9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4B64A81-B2F4-4D2B-A0EE-265FBDC74DEA}">
      <dsp:nvSpPr>
        <dsp:cNvPr id="0" name=""/>
        <dsp:cNvSpPr/>
      </dsp:nvSpPr>
      <dsp:spPr>
        <a:xfrm>
          <a:off x="0" y="1301961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FA324C-D29D-43E3-AF70-BAB9E7F8C588}">
      <dsp:nvSpPr>
        <dsp:cNvPr id="0" name=""/>
        <dsp:cNvSpPr/>
      </dsp:nvSpPr>
      <dsp:spPr>
        <a:xfrm>
          <a:off x="411480" y="1021521"/>
          <a:ext cx="5760720" cy="56088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kern="1200" dirty="0" smtClean="0"/>
            <a:t>SZÍN-VONAL Alapfokú Művészeti Iskola</a:t>
          </a:r>
          <a:endParaRPr lang="hu-HU" sz="1900" kern="1200" dirty="0"/>
        </a:p>
      </dsp:txBody>
      <dsp:txXfrm>
        <a:off x="411480" y="1021521"/>
        <a:ext cx="5760720" cy="560880"/>
      </dsp:txXfrm>
    </dsp:sp>
    <dsp:sp modelId="{1C93AE0C-FA12-4E41-A477-79602A31A137}">
      <dsp:nvSpPr>
        <dsp:cNvPr id="0" name=""/>
        <dsp:cNvSpPr/>
      </dsp:nvSpPr>
      <dsp:spPr>
        <a:xfrm>
          <a:off x="0" y="2163801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E22887F-7625-4935-A237-C05317ACB5A2}">
      <dsp:nvSpPr>
        <dsp:cNvPr id="0" name=""/>
        <dsp:cNvSpPr/>
      </dsp:nvSpPr>
      <dsp:spPr>
        <a:xfrm>
          <a:off x="411480" y="1883361"/>
          <a:ext cx="5760720" cy="56088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kern="1200" dirty="0" smtClean="0"/>
            <a:t>Szín és Vonal Művészetoktatási közhasznú alapítvány</a:t>
          </a:r>
          <a:endParaRPr lang="hu-HU" sz="1900" kern="1200" dirty="0"/>
        </a:p>
      </dsp:txBody>
      <dsp:txXfrm>
        <a:off x="411480" y="1883361"/>
        <a:ext cx="5760720" cy="560880"/>
      </dsp:txXfrm>
    </dsp:sp>
    <dsp:sp modelId="{40B81D59-72BB-4992-BF96-90A23DAA3E50}">
      <dsp:nvSpPr>
        <dsp:cNvPr id="0" name=""/>
        <dsp:cNvSpPr/>
      </dsp:nvSpPr>
      <dsp:spPr>
        <a:xfrm>
          <a:off x="0" y="3025641"/>
          <a:ext cx="8229600" cy="478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396849-1A0F-443C-AA4D-8E18B7CAED26}">
      <dsp:nvSpPr>
        <dsp:cNvPr id="0" name=""/>
        <dsp:cNvSpPr/>
      </dsp:nvSpPr>
      <dsp:spPr>
        <a:xfrm>
          <a:off x="411480" y="2745201"/>
          <a:ext cx="5760720" cy="56088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742" tIns="0" rIns="217742" bIns="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kern="1200" dirty="0" smtClean="0"/>
            <a:t>Vizuális Pedagógiai Műhely</a:t>
          </a:r>
          <a:endParaRPr lang="hu-HU" sz="1900" kern="1200" dirty="0"/>
        </a:p>
      </dsp:txBody>
      <dsp:txXfrm>
        <a:off x="411480" y="2745201"/>
        <a:ext cx="5760720" cy="560880"/>
      </dsp:txXfrm>
    </dsp:sp>
  </dsp:spTree>
</dsp:drawing>
</file>

<file path=ppt/diagrams/drawing10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C23E50-76A1-4AC8-B805-6EE319D16954}">
      <dsp:nvSpPr>
        <dsp:cNvPr id="0" name=""/>
        <dsp:cNvSpPr/>
      </dsp:nvSpPr>
      <dsp:spPr>
        <a:xfrm>
          <a:off x="0" y="406231"/>
          <a:ext cx="6912768" cy="4968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9E545-F5AE-46F2-B4D5-FE73BFFAB9B5}">
      <dsp:nvSpPr>
        <dsp:cNvPr id="0" name=""/>
        <dsp:cNvSpPr/>
      </dsp:nvSpPr>
      <dsp:spPr>
        <a:xfrm>
          <a:off x="216023" y="93253"/>
          <a:ext cx="6140706" cy="65076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900" tIns="0" rIns="1829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chemeClr val="bg1"/>
              </a:solidFill>
            </a:rPr>
            <a:t>holisztikus szemlélet </a:t>
          </a:r>
          <a:endParaRPr lang="hu-HU" sz="1800" kern="1200" dirty="0">
            <a:solidFill>
              <a:schemeClr val="bg1"/>
            </a:solidFill>
          </a:endParaRPr>
        </a:p>
      </dsp:txBody>
      <dsp:txXfrm>
        <a:off x="216023" y="93253"/>
        <a:ext cx="6140706" cy="650760"/>
      </dsp:txXfrm>
    </dsp:sp>
    <dsp:sp modelId="{D5DF566B-B982-4694-AF77-2EC762C31DCD}">
      <dsp:nvSpPr>
        <dsp:cNvPr id="0" name=""/>
        <dsp:cNvSpPr/>
      </dsp:nvSpPr>
      <dsp:spPr>
        <a:xfrm>
          <a:off x="0" y="1497703"/>
          <a:ext cx="6912768" cy="4968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648F4-2E42-4BEE-B9B1-7502683A650E}">
      <dsp:nvSpPr>
        <dsp:cNvPr id="0" name=""/>
        <dsp:cNvSpPr/>
      </dsp:nvSpPr>
      <dsp:spPr>
        <a:xfrm>
          <a:off x="216023" y="1184725"/>
          <a:ext cx="6140706" cy="65076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900" tIns="0" rIns="1829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chemeClr val="bg1"/>
              </a:solidFill>
            </a:rPr>
            <a:t>az elkülönítés helyett egymásra építi a két tantárgy tananyagtartalmát</a:t>
          </a:r>
          <a:endParaRPr lang="hu-HU" sz="1800" kern="1200" dirty="0">
            <a:solidFill>
              <a:schemeClr val="bg1"/>
            </a:solidFill>
          </a:endParaRPr>
        </a:p>
      </dsp:txBody>
      <dsp:txXfrm>
        <a:off x="216023" y="1184725"/>
        <a:ext cx="6140706" cy="650760"/>
      </dsp:txXfrm>
    </dsp:sp>
    <dsp:sp modelId="{93B96434-BE36-4CE0-A537-6503F24D7EE0}">
      <dsp:nvSpPr>
        <dsp:cNvPr id="0" name=""/>
        <dsp:cNvSpPr/>
      </dsp:nvSpPr>
      <dsp:spPr>
        <a:xfrm>
          <a:off x="0" y="2651335"/>
          <a:ext cx="6912768" cy="4968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EF64A-D26A-446E-84AB-CEFC8F4A75F0}">
      <dsp:nvSpPr>
        <dsp:cNvPr id="0" name=""/>
        <dsp:cNvSpPr/>
      </dsp:nvSpPr>
      <dsp:spPr>
        <a:xfrm>
          <a:off x="216023" y="2276197"/>
          <a:ext cx="6140706" cy="65076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900" tIns="0" rIns="1829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chemeClr val="bg1"/>
              </a:solidFill>
            </a:rPr>
            <a:t>kiküszöböli a feladatcsoportokban megjelenő indokolatlan megkötéseket</a:t>
          </a:r>
          <a:endParaRPr lang="hu-HU" sz="1800" kern="1200" dirty="0">
            <a:solidFill>
              <a:schemeClr val="bg1"/>
            </a:solidFill>
          </a:endParaRPr>
        </a:p>
      </dsp:txBody>
      <dsp:txXfrm>
        <a:off x="216023" y="2276197"/>
        <a:ext cx="6140706" cy="650760"/>
      </dsp:txXfrm>
    </dsp:sp>
    <dsp:sp modelId="{5EA291CC-B6B9-4162-8B81-2144DFD5D3B4}">
      <dsp:nvSpPr>
        <dsp:cNvPr id="0" name=""/>
        <dsp:cNvSpPr/>
      </dsp:nvSpPr>
      <dsp:spPr>
        <a:xfrm>
          <a:off x="0" y="3816425"/>
          <a:ext cx="6912768" cy="5151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EED22-0926-4504-8EBC-080958D82FF9}">
      <dsp:nvSpPr>
        <dsp:cNvPr id="0" name=""/>
        <dsp:cNvSpPr/>
      </dsp:nvSpPr>
      <dsp:spPr>
        <a:xfrm>
          <a:off x="216023" y="3384376"/>
          <a:ext cx="6140706" cy="736787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2900" tIns="0" rIns="182900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chemeClr val="bg1"/>
              </a:solidFill>
            </a:rPr>
            <a:t>példát mutat a rugalmas alakíthatóságra, fejleszthetőségre</a:t>
          </a:r>
          <a:endParaRPr lang="hu-HU" sz="1800" kern="1200" dirty="0">
            <a:solidFill>
              <a:schemeClr val="bg1"/>
            </a:solidFill>
          </a:endParaRPr>
        </a:p>
      </dsp:txBody>
      <dsp:txXfrm>
        <a:off x="216023" y="3384376"/>
        <a:ext cx="6140706" cy="736787"/>
      </dsp:txXfrm>
    </dsp:sp>
  </dsp:spTree>
</dsp:drawing>
</file>

<file path=ppt/diagrams/drawing11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BC23E50-76A1-4AC8-B805-6EE319D16954}">
      <dsp:nvSpPr>
        <dsp:cNvPr id="0" name=""/>
        <dsp:cNvSpPr/>
      </dsp:nvSpPr>
      <dsp:spPr>
        <a:xfrm>
          <a:off x="0" y="406231"/>
          <a:ext cx="7344816" cy="4968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239E545-F5AE-46F2-B4D5-FE73BFFAB9B5}">
      <dsp:nvSpPr>
        <dsp:cNvPr id="0" name=""/>
        <dsp:cNvSpPr/>
      </dsp:nvSpPr>
      <dsp:spPr>
        <a:xfrm>
          <a:off x="236356" y="93253"/>
          <a:ext cx="6514689" cy="65076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chemeClr val="bg1"/>
              </a:solidFill>
            </a:rPr>
            <a:t>személyes preferenciákat figyelembe vevő,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chemeClr val="bg1"/>
              </a:solidFill>
            </a:rPr>
            <a:t>közvetlen érzéki tapasztalásra épülő</a:t>
          </a:r>
          <a:endParaRPr lang="hu-HU" sz="1800" kern="1200" dirty="0">
            <a:solidFill>
              <a:schemeClr val="bg1"/>
            </a:solidFill>
          </a:endParaRPr>
        </a:p>
      </dsp:txBody>
      <dsp:txXfrm>
        <a:off x="236356" y="93253"/>
        <a:ext cx="6514689" cy="650760"/>
      </dsp:txXfrm>
    </dsp:sp>
    <dsp:sp modelId="{D5DF566B-B982-4694-AF77-2EC762C31DCD}">
      <dsp:nvSpPr>
        <dsp:cNvPr id="0" name=""/>
        <dsp:cNvSpPr/>
      </dsp:nvSpPr>
      <dsp:spPr>
        <a:xfrm>
          <a:off x="0" y="1497703"/>
          <a:ext cx="7344816" cy="4968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648F4-2E42-4BEE-B9B1-7502683A650E}">
      <dsp:nvSpPr>
        <dsp:cNvPr id="0" name=""/>
        <dsp:cNvSpPr/>
      </dsp:nvSpPr>
      <dsp:spPr>
        <a:xfrm>
          <a:off x="229525" y="1184725"/>
          <a:ext cx="6524500" cy="65076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chemeClr val="bg1"/>
              </a:solidFill>
            </a:rPr>
            <a:t>érzékenyítő, játékos, élmény és személyiségközpontú</a:t>
          </a:r>
          <a:endParaRPr lang="hu-HU" sz="1800" kern="1200" dirty="0">
            <a:solidFill>
              <a:schemeClr val="bg1"/>
            </a:solidFill>
          </a:endParaRPr>
        </a:p>
      </dsp:txBody>
      <dsp:txXfrm>
        <a:off x="229525" y="1184725"/>
        <a:ext cx="6524500" cy="650760"/>
      </dsp:txXfrm>
    </dsp:sp>
    <dsp:sp modelId="{93B96434-BE36-4CE0-A537-6503F24D7EE0}">
      <dsp:nvSpPr>
        <dsp:cNvPr id="0" name=""/>
        <dsp:cNvSpPr/>
      </dsp:nvSpPr>
      <dsp:spPr>
        <a:xfrm>
          <a:off x="0" y="2651335"/>
          <a:ext cx="7344816" cy="496871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E8EF64A-D26A-446E-84AB-CEFC8F4A75F0}">
      <dsp:nvSpPr>
        <dsp:cNvPr id="0" name=""/>
        <dsp:cNvSpPr/>
      </dsp:nvSpPr>
      <dsp:spPr>
        <a:xfrm>
          <a:off x="229525" y="2276197"/>
          <a:ext cx="6524500" cy="65076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chemeClr val="bg1"/>
              </a:solidFill>
            </a:rPr>
            <a:t>megfigyelésen, gondolkodáson, problémamegoldáson alapuló</a:t>
          </a:r>
          <a:endParaRPr lang="hu-HU" sz="1800" kern="1200" dirty="0">
            <a:solidFill>
              <a:schemeClr val="bg1"/>
            </a:solidFill>
          </a:endParaRPr>
        </a:p>
      </dsp:txBody>
      <dsp:txXfrm>
        <a:off x="229525" y="2276197"/>
        <a:ext cx="6524500" cy="650760"/>
      </dsp:txXfrm>
    </dsp:sp>
    <dsp:sp modelId="{5EA291CC-B6B9-4162-8B81-2144DFD5D3B4}">
      <dsp:nvSpPr>
        <dsp:cNvPr id="0" name=""/>
        <dsp:cNvSpPr/>
      </dsp:nvSpPr>
      <dsp:spPr>
        <a:xfrm>
          <a:off x="0" y="3816425"/>
          <a:ext cx="7344816" cy="515138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tx2">
              <a:lumMod val="40000"/>
              <a:lumOff val="6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50EED22-0926-4504-8EBC-080958D82FF9}">
      <dsp:nvSpPr>
        <dsp:cNvPr id="0" name=""/>
        <dsp:cNvSpPr/>
      </dsp:nvSpPr>
      <dsp:spPr>
        <a:xfrm>
          <a:off x="229525" y="3384376"/>
          <a:ext cx="6524500" cy="736787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4332" tIns="0" rIns="194332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chemeClr val="bg1"/>
              </a:solidFill>
            </a:rPr>
            <a:t>tanulói és tanári együttműködésre, közösségi felelősségvállalásra épített  tanulást elősegítő módszer</a:t>
          </a:r>
          <a:endParaRPr lang="hu-HU" sz="1800" kern="1200" dirty="0">
            <a:solidFill>
              <a:schemeClr val="bg1"/>
            </a:solidFill>
          </a:endParaRPr>
        </a:p>
      </dsp:txBody>
      <dsp:txXfrm>
        <a:off x="229525" y="3384376"/>
        <a:ext cx="6524500" cy="736787"/>
      </dsp:txXfrm>
    </dsp:sp>
  </dsp:spTree>
</dsp:drawing>
</file>

<file path=ppt/diagrams/drawing1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464CC548-B8B4-4407-ACA1-CF469E95B7F8}">
      <dsp:nvSpPr>
        <dsp:cNvPr id="0" name=""/>
        <dsp:cNvSpPr/>
      </dsp:nvSpPr>
      <dsp:spPr>
        <a:xfrm>
          <a:off x="0" y="0"/>
          <a:ext cx="7332476" cy="590181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>
              <a:solidFill>
                <a:schemeClr val="bg1"/>
              </a:solidFill>
            </a:rPr>
            <a:t>A nevelési-oktatási mintaprogramhoz akkreditáltatott tanártovábbképzések:</a:t>
          </a:r>
          <a:endParaRPr lang="hu-HU" sz="1800" kern="1200" dirty="0">
            <a:solidFill>
              <a:schemeClr val="bg1"/>
            </a:solidFill>
          </a:endParaRPr>
        </a:p>
      </dsp:txBody>
      <dsp:txXfrm>
        <a:off x="0" y="0"/>
        <a:ext cx="7332476" cy="590181"/>
      </dsp:txXfrm>
    </dsp:sp>
    <dsp:sp modelId="{ED0DAA6C-1825-44BB-80DB-162723F73AEA}">
      <dsp:nvSpPr>
        <dsp:cNvPr id="0" name=""/>
        <dsp:cNvSpPr/>
      </dsp:nvSpPr>
      <dsp:spPr>
        <a:xfrm>
          <a:off x="0" y="1163351"/>
          <a:ext cx="1833118" cy="2715516"/>
        </a:xfrm>
        <a:prstGeom prst="rect">
          <a:avLst/>
        </a:prstGeom>
        <a:noFill/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solidFill>
                <a:schemeClr val="tx1"/>
              </a:solidFill>
            </a:rPr>
            <a:t>A vizuális nevelés fókuszai</a:t>
          </a:r>
          <a:endParaRPr lang="hu-HU" sz="1600" kern="1200" dirty="0">
            <a:solidFill>
              <a:schemeClr val="tx1"/>
            </a:solidFill>
          </a:endParaRPr>
        </a:p>
      </dsp:txBody>
      <dsp:txXfrm>
        <a:off x="0" y="1163351"/>
        <a:ext cx="1833118" cy="2715516"/>
      </dsp:txXfrm>
    </dsp:sp>
    <dsp:sp modelId="{E8B9B924-C9D3-4FB5-BB71-4535AA8A7FD3}">
      <dsp:nvSpPr>
        <dsp:cNvPr id="0" name=""/>
        <dsp:cNvSpPr/>
      </dsp:nvSpPr>
      <dsp:spPr>
        <a:xfrm>
          <a:off x="1833119" y="1163351"/>
          <a:ext cx="1833118" cy="2715516"/>
        </a:xfrm>
        <a:prstGeom prst="rect">
          <a:avLst/>
        </a:prstGeom>
        <a:noFill/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solidFill>
                <a:schemeClr val="tx1"/>
              </a:solidFill>
            </a:rPr>
            <a:t>A kifejezőkészség bátorítása a 20 század és kortárs művészet eszköztárával (I.II.)</a:t>
          </a:r>
          <a:endParaRPr lang="hu-HU" sz="1600" kern="1200" dirty="0">
            <a:solidFill>
              <a:schemeClr val="tx1"/>
            </a:solidFill>
          </a:endParaRPr>
        </a:p>
      </dsp:txBody>
      <dsp:txXfrm>
        <a:off x="1833119" y="1163351"/>
        <a:ext cx="1833118" cy="2715516"/>
      </dsp:txXfrm>
    </dsp:sp>
    <dsp:sp modelId="{503C4747-2313-4054-882D-765B34B9E168}">
      <dsp:nvSpPr>
        <dsp:cNvPr id="0" name=""/>
        <dsp:cNvSpPr/>
      </dsp:nvSpPr>
      <dsp:spPr>
        <a:xfrm>
          <a:off x="3666238" y="1163351"/>
          <a:ext cx="1833118" cy="2715516"/>
        </a:xfrm>
        <a:prstGeom prst="rect">
          <a:avLst/>
        </a:prstGeom>
        <a:noFill/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solidFill>
                <a:schemeClr val="tx1"/>
              </a:solidFill>
            </a:rPr>
            <a:t>Kép és képalkotás a vizuális művészeti nevelés, és a valóság megismerésnek folyamatában </a:t>
          </a:r>
          <a:endParaRPr lang="hu-HU" sz="1600" kern="1200" dirty="0">
            <a:solidFill>
              <a:schemeClr val="tx1"/>
            </a:solidFill>
          </a:endParaRPr>
        </a:p>
      </dsp:txBody>
      <dsp:txXfrm>
        <a:off x="3666238" y="1163351"/>
        <a:ext cx="1833118" cy="2715516"/>
      </dsp:txXfrm>
    </dsp:sp>
    <dsp:sp modelId="{0EABA19F-9838-4745-8E34-6A670A711A6A}">
      <dsp:nvSpPr>
        <dsp:cNvPr id="0" name=""/>
        <dsp:cNvSpPr/>
      </dsp:nvSpPr>
      <dsp:spPr>
        <a:xfrm>
          <a:off x="5499356" y="1163351"/>
          <a:ext cx="1833118" cy="2715516"/>
        </a:xfrm>
        <a:prstGeom prst="rect">
          <a:avLst/>
        </a:prstGeom>
        <a:noFill/>
        <a:ln w="254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600" kern="1200" dirty="0" smtClean="0">
              <a:solidFill>
                <a:schemeClr val="tx1"/>
              </a:solidFill>
            </a:rPr>
            <a:t>Terek, tárgyak a vizuális nevelés személyiség- és kompetencia-fejlesztésében</a:t>
          </a:r>
          <a:endParaRPr lang="hu-HU" sz="1600" kern="1200" dirty="0">
            <a:solidFill>
              <a:schemeClr val="tx1"/>
            </a:solidFill>
          </a:endParaRPr>
        </a:p>
      </dsp:txBody>
      <dsp:txXfrm>
        <a:off x="5499356" y="1163351"/>
        <a:ext cx="1833118" cy="2715516"/>
      </dsp:txXfrm>
    </dsp:sp>
    <dsp:sp modelId="{9E2FD6BC-B879-416B-AEAE-EFEB28CBB849}">
      <dsp:nvSpPr>
        <dsp:cNvPr id="0" name=""/>
        <dsp:cNvSpPr/>
      </dsp:nvSpPr>
      <dsp:spPr>
        <a:xfrm>
          <a:off x="0" y="4734860"/>
          <a:ext cx="7332476" cy="659185"/>
        </a:xfrm>
        <a:prstGeom prst="rect">
          <a:avLst/>
        </a:prstGeom>
        <a:solidFill>
          <a:schemeClr val="tx2">
            <a:lumMod val="75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CED8E2B-B8C5-4172-B646-7CBF79E468AE}">
      <dsp:nvSpPr>
        <dsp:cNvPr id="0" name=""/>
        <dsp:cNvSpPr/>
      </dsp:nvSpPr>
      <dsp:spPr>
        <a:xfrm>
          <a:off x="230969" y="184"/>
          <a:ext cx="7541248" cy="5112199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1800" b="1" i="1" kern="1200" dirty="0" smtClean="0">
            <a:solidFill>
              <a:schemeClr val="tx1"/>
            </a:solidFill>
          </a:endParaRP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0" kern="1200" dirty="0" smtClean="0">
              <a:solidFill>
                <a:schemeClr val="bg1"/>
              </a:solidFill>
            </a:rPr>
            <a:t>- </a:t>
          </a:r>
          <a:r>
            <a:rPr lang="hu-HU" sz="2000" b="0" kern="1200" dirty="0" smtClean="0">
              <a:solidFill>
                <a:schemeClr val="bg1"/>
              </a:solidFill>
            </a:rPr>
            <a:t>nevelési-oktatási program kidolgozása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smtClean="0">
              <a:solidFill>
                <a:schemeClr val="bg1"/>
              </a:solidFill>
            </a:rPr>
            <a:t>- a tanórai munkához  mintaprogramok készítése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smtClean="0">
              <a:solidFill>
                <a:schemeClr val="bg1"/>
              </a:solidFill>
            </a:rPr>
            <a:t>- tanórán kívüli programokhoz  leírások készítése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smtClean="0">
              <a:solidFill>
                <a:schemeClr val="bg1"/>
              </a:solidFill>
            </a:rPr>
            <a:t>- akkreditált továbbképzési programok kidolgozása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smtClean="0">
              <a:solidFill>
                <a:schemeClr val="bg1"/>
              </a:solidFill>
            </a:rPr>
            <a:t>- módszertani segédletek összeállítása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smtClean="0">
              <a:solidFill>
                <a:schemeClr val="bg1"/>
              </a:solidFill>
            </a:rPr>
            <a:t>- feladattervező mátrixok kialakítása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smtClean="0">
              <a:solidFill>
                <a:schemeClr val="bg1"/>
              </a:solidFill>
            </a:rPr>
            <a:t>- az eszközjegyzék elemzése, módosítási javaslatok tétele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smtClean="0">
              <a:solidFill>
                <a:schemeClr val="bg1"/>
              </a:solidFill>
            </a:rPr>
            <a:t>- akkreditált tanártovábbképzések tartása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smtClean="0">
              <a:solidFill>
                <a:schemeClr val="bg1"/>
              </a:solidFill>
            </a:rPr>
            <a:t>- a pilot kipróbálása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smtClean="0">
              <a:solidFill>
                <a:schemeClr val="bg1"/>
              </a:solidFill>
            </a:rPr>
            <a:t>- a tanárok bevonása a fejlesztésekbe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smtClean="0">
              <a:solidFill>
                <a:schemeClr val="bg1"/>
              </a:solidFill>
            </a:rPr>
            <a:t>- tanároknak szakmai találkozások, támogató programok szervezése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0" kern="1200" dirty="0" smtClean="0">
              <a:solidFill>
                <a:schemeClr val="bg1"/>
              </a:solidFill>
            </a:rPr>
            <a:t>- a tanulóknak alkotótáborok, rendezvények biztosítása  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2400" b="1" kern="1200" dirty="0">
            <a:solidFill>
              <a:schemeClr val="tx1"/>
            </a:solidFill>
          </a:endParaRPr>
        </a:p>
      </dsp:txBody>
      <dsp:txXfrm>
        <a:off x="230969" y="184"/>
        <a:ext cx="7541248" cy="5112199"/>
      </dsp:txXfrm>
    </dsp:sp>
  </dsp:spTree>
</dsp:drawing>
</file>

<file path=ppt/diagrams/drawing1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FF7E9AF-AA53-4956-88F6-B2C87B066403}">
      <dsp:nvSpPr>
        <dsp:cNvPr id="0" name=""/>
        <dsp:cNvSpPr/>
      </dsp:nvSpPr>
      <dsp:spPr>
        <a:xfrm>
          <a:off x="0" y="576064"/>
          <a:ext cx="828092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423223D-A2C2-4F25-85AC-466EDA55C4FF}">
      <dsp:nvSpPr>
        <dsp:cNvPr id="0" name=""/>
        <dsp:cNvSpPr/>
      </dsp:nvSpPr>
      <dsp:spPr>
        <a:xfrm>
          <a:off x="131637" y="1"/>
          <a:ext cx="7558360" cy="862205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Az alapfokú művészetoktatás képző- és iparművészeti  ágára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új Nevelési-oktatási program kidolgozása </a:t>
          </a:r>
          <a:endParaRPr lang="hu-HU" sz="1800" kern="1200" dirty="0"/>
        </a:p>
      </dsp:txBody>
      <dsp:txXfrm>
        <a:off x="131637" y="1"/>
        <a:ext cx="7558360" cy="862205"/>
      </dsp:txXfrm>
    </dsp:sp>
    <dsp:sp modelId="{50A7EFF7-DFB7-4542-8150-B133FC5E7601}">
      <dsp:nvSpPr>
        <dsp:cNvPr id="0" name=""/>
        <dsp:cNvSpPr/>
      </dsp:nvSpPr>
      <dsp:spPr>
        <a:xfrm>
          <a:off x="0" y="1850842"/>
          <a:ext cx="828092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5D5326-A9E6-4081-824C-743BCE8412BF}">
      <dsp:nvSpPr>
        <dsp:cNvPr id="0" name=""/>
        <dsp:cNvSpPr/>
      </dsp:nvSpPr>
      <dsp:spPr>
        <a:xfrm>
          <a:off x="59560" y="1296889"/>
          <a:ext cx="7702464" cy="835005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Az alapfokú művészetoktatás képző- és iparművészeti  ágára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tanterv módosítási javaslat megfogalmazása</a:t>
          </a:r>
          <a:endParaRPr lang="hu-HU" sz="1800" kern="1200" dirty="0"/>
        </a:p>
      </dsp:txBody>
      <dsp:txXfrm>
        <a:off x="59560" y="1296889"/>
        <a:ext cx="7702464" cy="835005"/>
      </dsp:txXfrm>
    </dsp:sp>
    <dsp:sp modelId="{DD73FDB9-940E-4C00-A14A-3179B44145D0}">
      <dsp:nvSpPr>
        <dsp:cNvPr id="0" name=""/>
        <dsp:cNvSpPr/>
      </dsp:nvSpPr>
      <dsp:spPr>
        <a:xfrm>
          <a:off x="0" y="3364217"/>
          <a:ext cx="828092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1C0519-E494-475F-AB01-7E751CF47F26}">
      <dsp:nvSpPr>
        <dsp:cNvPr id="0" name=""/>
        <dsp:cNvSpPr/>
      </dsp:nvSpPr>
      <dsp:spPr>
        <a:xfrm>
          <a:off x="41135" y="2401642"/>
          <a:ext cx="7734925" cy="1228254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Az alapfokú művészetoktatás képző- és iparművészeti  ágára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akkreditált tanár továbbképzési programok kidolgozása, indítása</a:t>
          </a:r>
          <a:endParaRPr lang="hu-HU" sz="1800" kern="1200" dirty="0"/>
        </a:p>
      </dsp:txBody>
      <dsp:txXfrm>
        <a:off x="41135" y="2401642"/>
        <a:ext cx="7734925" cy="1228254"/>
      </dsp:txXfrm>
    </dsp:sp>
    <dsp:sp modelId="{EBCF2689-4989-4D3D-82A1-48B562948424}">
      <dsp:nvSpPr>
        <dsp:cNvPr id="0" name=""/>
        <dsp:cNvSpPr/>
      </dsp:nvSpPr>
      <dsp:spPr>
        <a:xfrm>
          <a:off x="0" y="4730976"/>
          <a:ext cx="8280920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798D217-43AA-4EE8-9978-9FCFFCBF667E}">
      <dsp:nvSpPr>
        <dsp:cNvPr id="0" name=""/>
        <dsp:cNvSpPr/>
      </dsp:nvSpPr>
      <dsp:spPr>
        <a:xfrm>
          <a:off x="59560" y="3960443"/>
          <a:ext cx="7717304" cy="1019456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9099" tIns="0" rIns="219099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kern="1200" dirty="0" smtClean="0"/>
            <a:t>A szervezeti együttműködés , diákokra, családokra, pedagógusokra, intézményekre,  a társadalom széles körére történő kiterjesztése  </a:t>
          </a:r>
          <a:endParaRPr lang="hu-HU" sz="1800" kern="1200" dirty="0"/>
        </a:p>
      </dsp:txBody>
      <dsp:txXfrm>
        <a:off x="59560" y="3960443"/>
        <a:ext cx="7717304" cy="1019456"/>
      </dsp:txXfrm>
    </dsp:sp>
  </dsp:spTree>
</dsp:drawing>
</file>

<file path=ppt/diagrams/drawing2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9467D5BC-2BAF-442E-8483-EC2348E9199B}">
      <dsp:nvSpPr>
        <dsp:cNvPr id="0" name=""/>
        <dsp:cNvSpPr/>
      </dsp:nvSpPr>
      <dsp:spPr>
        <a:xfrm>
          <a:off x="37" y="816298"/>
          <a:ext cx="3589306" cy="892800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 smtClean="0"/>
            <a:t>ERŐSSÉGEK</a:t>
          </a:r>
          <a:endParaRPr lang="hu-HU" sz="3100" kern="1200" dirty="0"/>
        </a:p>
      </dsp:txBody>
      <dsp:txXfrm>
        <a:off x="37" y="816298"/>
        <a:ext cx="3589306" cy="892800"/>
      </dsp:txXfrm>
    </dsp:sp>
    <dsp:sp modelId="{E2ECC028-6940-4C71-B287-7EB213433E0F}">
      <dsp:nvSpPr>
        <dsp:cNvPr id="0" name=""/>
        <dsp:cNvSpPr/>
      </dsp:nvSpPr>
      <dsp:spPr>
        <a:xfrm>
          <a:off x="37" y="1709098"/>
          <a:ext cx="3589306" cy="25953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3100" kern="1200" dirty="0" smtClean="0"/>
            <a:t>elszánt tenni akarás a művészetoktatás, tehetséggondozás érdekében</a:t>
          </a:r>
          <a:endParaRPr lang="hu-HU" sz="3100" kern="1200" dirty="0"/>
        </a:p>
      </dsp:txBody>
      <dsp:txXfrm>
        <a:off x="37" y="1709098"/>
        <a:ext cx="3589306" cy="2595397"/>
      </dsp:txXfrm>
    </dsp:sp>
    <dsp:sp modelId="{0043B8D3-3EB5-4E37-9548-967BF0615A11}">
      <dsp:nvSpPr>
        <dsp:cNvPr id="0" name=""/>
        <dsp:cNvSpPr/>
      </dsp:nvSpPr>
      <dsp:spPr>
        <a:xfrm>
          <a:off x="4091846" y="816298"/>
          <a:ext cx="3589306" cy="892800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125984" rIns="220472" bIns="125984" numCol="1" spcCol="1270" anchor="ctr" anchorCtr="0">
          <a:noAutofit/>
        </a:bodyPr>
        <a:lstStyle/>
        <a:p>
          <a:pPr lvl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3100" kern="1200" dirty="0" smtClean="0"/>
            <a:t>GYENGESÉGEK</a:t>
          </a:r>
          <a:endParaRPr lang="hu-HU" sz="3100" kern="1200" dirty="0"/>
        </a:p>
      </dsp:txBody>
      <dsp:txXfrm>
        <a:off x="4091846" y="816298"/>
        <a:ext cx="3589306" cy="892800"/>
      </dsp:txXfrm>
    </dsp:sp>
    <dsp:sp modelId="{D3ED0BDB-BB07-4632-858E-A560D8AF256D}">
      <dsp:nvSpPr>
        <dsp:cNvPr id="0" name=""/>
        <dsp:cNvSpPr/>
      </dsp:nvSpPr>
      <dsp:spPr>
        <a:xfrm>
          <a:off x="4091846" y="1709098"/>
          <a:ext cx="3589306" cy="259539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5354" tIns="165354" rIns="220472" bIns="248031" numCol="1" spcCol="1270" anchor="t" anchorCtr="0">
          <a:noAutofit/>
        </a:bodyPr>
        <a:lstStyle/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3100" kern="1200" dirty="0" smtClean="0"/>
            <a:t>gyenge anyagi kondíció</a:t>
          </a:r>
          <a:endParaRPr lang="hu-HU" sz="3100" kern="1200" dirty="0"/>
        </a:p>
        <a:p>
          <a:pPr marL="285750" lvl="1" indent="-285750" algn="l" defTabSz="1377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3100" kern="1200" dirty="0" smtClean="0"/>
            <a:t> közepes kapcsolati háló</a:t>
          </a:r>
          <a:endParaRPr lang="hu-HU" sz="3100" kern="1200" dirty="0"/>
        </a:p>
      </dsp:txBody>
      <dsp:txXfrm>
        <a:off x="4091846" y="1709098"/>
        <a:ext cx="3589306" cy="2595397"/>
      </dsp:txXfrm>
    </dsp:sp>
  </dsp:spTree>
</dsp:drawing>
</file>

<file path=ppt/diagrams/drawing3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CE8A2894-626A-4BB8-89A7-A8E46196E0FC}">
      <dsp:nvSpPr>
        <dsp:cNvPr id="0" name=""/>
        <dsp:cNvSpPr/>
      </dsp:nvSpPr>
      <dsp:spPr>
        <a:xfrm>
          <a:off x="0" y="695760"/>
          <a:ext cx="813690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FA8CA9C-ECBC-42D6-8A37-94B0DC6F125A}">
      <dsp:nvSpPr>
        <dsp:cNvPr id="0" name=""/>
        <dsp:cNvSpPr/>
      </dsp:nvSpPr>
      <dsp:spPr>
        <a:xfrm>
          <a:off x="406845" y="444840"/>
          <a:ext cx="5695832" cy="50184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Általános iskolák és alapfokú művészeti iskolák</a:t>
          </a:r>
          <a:endParaRPr lang="hu-HU" sz="1700" kern="1200" dirty="0"/>
        </a:p>
      </dsp:txBody>
      <dsp:txXfrm>
        <a:off x="406845" y="444840"/>
        <a:ext cx="5695832" cy="501840"/>
      </dsp:txXfrm>
    </dsp:sp>
    <dsp:sp modelId="{3D35999C-0E29-42BC-839E-0BE8B47F5AC6}">
      <dsp:nvSpPr>
        <dsp:cNvPr id="0" name=""/>
        <dsp:cNvSpPr/>
      </dsp:nvSpPr>
      <dsp:spPr>
        <a:xfrm>
          <a:off x="0" y="1466880"/>
          <a:ext cx="813690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ABCEE7C-B3C8-4EE4-A2F1-C81269CA4C5C}">
      <dsp:nvSpPr>
        <dsp:cNvPr id="0" name=""/>
        <dsp:cNvSpPr/>
      </dsp:nvSpPr>
      <dsp:spPr>
        <a:xfrm>
          <a:off x="406845" y="1215960"/>
          <a:ext cx="5695832" cy="50184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Középfokú és felsőfokú intézmények</a:t>
          </a:r>
          <a:endParaRPr lang="hu-HU" sz="1700" kern="1200" dirty="0"/>
        </a:p>
      </dsp:txBody>
      <dsp:txXfrm>
        <a:off x="406845" y="1215960"/>
        <a:ext cx="5695832" cy="501840"/>
      </dsp:txXfrm>
    </dsp:sp>
    <dsp:sp modelId="{399C134D-54FA-4DA8-9C5A-DD3F7D6A5E81}">
      <dsp:nvSpPr>
        <dsp:cNvPr id="0" name=""/>
        <dsp:cNvSpPr/>
      </dsp:nvSpPr>
      <dsp:spPr>
        <a:xfrm>
          <a:off x="0" y="2238000"/>
          <a:ext cx="813690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B21623-B7DC-4395-961A-A7398A21F96A}">
      <dsp:nvSpPr>
        <dsp:cNvPr id="0" name=""/>
        <dsp:cNvSpPr/>
      </dsp:nvSpPr>
      <dsp:spPr>
        <a:xfrm>
          <a:off x="406845" y="1987080"/>
          <a:ext cx="5695832" cy="50184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Oktatásirányítás és háttérintézményei (OH, POK)</a:t>
          </a:r>
          <a:endParaRPr lang="hu-HU" sz="1700" kern="1200" dirty="0"/>
        </a:p>
      </dsp:txBody>
      <dsp:txXfrm>
        <a:off x="406845" y="1987080"/>
        <a:ext cx="5695832" cy="501840"/>
      </dsp:txXfrm>
    </dsp:sp>
    <dsp:sp modelId="{6D335F32-8754-4C93-AA9E-EA6EDA4E7019}">
      <dsp:nvSpPr>
        <dsp:cNvPr id="0" name=""/>
        <dsp:cNvSpPr/>
      </dsp:nvSpPr>
      <dsp:spPr>
        <a:xfrm>
          <a:off x="0" y="3009121"/>
          <a:ext cx="813690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EAC4E03-E73C-4C40-9372-1FCAAC29E061}">
      <dsp:nvSpPr>
        <dsp:cNvPr id="0" name=""/>
        <dsp:cNvSpPr/>
      </dsp:nvSpPr>
      <dsp:spPr>
        <a:xfrm>
          <a:off x="406845" y="2758201"/>
          <a:ext cx="5695832" cy="50184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Önkormányzatok, fenntartók (Tankerület)</a:t>
          </a:r>
          <a:endParaRPr lang="hu-HU" sz="1700" kern="1200" dirty="0"/>
        </a:p>
      </dsp:txBody>
      <dsp:txXfrm>
        <a:off x="406845" y="2758201"/>
        <a:ext cx="5695832" cy="501840"/>
      </dsp:txXfrm>
    </dsp:sp>
    <dsp:sp modelId="{2B5B039A-FE8F-4DAE-AC1F-6EBFCF8E978A}">
      <dsp:nvSpPr>
        <dsp:cNvPr id="0" name=""/>
        <dsp:cNvSpPr/>
      </dsp:nvSpPr>
      <dsp:spPr>
        <a:xfrm>
          <a:off x="0" y="3780241"/>
          <a:ext cx="813690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1C50BF-375B-48C7-9365-2FE913BCC37F}">
      <dsp:nvSpPr>
        <dsp:cNvPr id="0" name=""/>
        <dsp:cNvSpPr/>
      </dsp:nvSpPr>
      <dsp:spPr>
        <a:xfrm>
          <a:off x="406845" y="3529321"/>
          <a:ext cx="5695832" cy="50184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Szakmai szervezetek (MAMOSZ, Nemzeti Pedagógus Kar)</a:t>
          </a:r>
          <a:endParaRPr lang="hu-HU" sz="1700" kern="1200" dirty="0"/>
        </a:p>
      </dsp:txBody>
      <dsp:txXfrm>
        <a:off x="406845" y="3529321"/>
        <a:ext cx="5695832" cy="501840"/>
      </dsp:txXfrm>
    </dsp:sp>
    <dsp:sp modelId="{31534C74-5CC1-4126-A2C5-51C0833893E2}">
      <dsp:nvSpPr>
        <dsp:cNvPr id="0" name=""/>
        <dsp:cNvSpPr/>
      </dsp:nvSpPr>
      <dsp:spPr>
        <a:xfrm>
          <a:off x="0" y="4551361"/>
          <a:ext cx="8136904" cy="428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D9D99E-B5C8-422C-8687-D8B2B710D7EE}">
      <dsp:nvSpPr>
        <dsp:cNvPr id="0" name=""/>
        <dsp:cNvSpPr/>
      </dsp:nvSpPr>
      <dsp:spPr>
        <a:xfrm>
          <a:off x="406845" y="4300441"/>
          <a:ext cx="5695832" cy="50184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5289" tIns="0" rIns="215289" bIns="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Civilek</a:t>
          </a:r>
          <a:endParaRPr lang="hu-HU" sz="1700" kern="1200" dirty="0"/>
        </a:p>
      </dsp:txBody>
      <dsp:txXfrm>
        <a:off x="406845" y="4300441"/>
        <a:ext cx="5695832" cy="501840"/>
      </dsp:txXfrm>
    </dsp:sp>
  </dsp:spTree>
</dsp:drawing>
</file>

<file path=ppt/diagrams/drawing4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B73A2F9A-A307-4881-AD03-F3D279A0427C}">
      <dsp:nvSpPr>
        <dsp:cNvPr id="0" name=""/>
        <dsp:cNvSpPr/>
      </dsp:nvSpPr>
      <dsp:spPr>
        <a:xfrm>
          <a:off x="37" y="503283"/>
          <a:ext cx="3566716" cy="1057007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900" kern="1200" dirty="0" smtClean="0"/>
            <a:t>MATEHETSZ</a:t>
          </a:r>
          <a:endParaRPr lang="hu-HU" sz="2900" kern="1200" dirty="0"/>
        </a:p>
      </dsp:txBody>
      <dsp:txXfrm>
        <a:off x="37" y="503283"/>
        <a:ext cx="3566716" cy="1057007"/>
      </dsp:txXfrm>
    </dsp:sp>
    <dsp:sp modelId="{CB663619-4F83-4AFA-AA84-2E606E1085A6}">
      <dsp:nvSpPr>
        <dsp:cNvPr id="0" name=""/>
        <dsp:cNvSpPr/>
      </dsp:nvSpPr>
      <dsp:spPr>
        <a:xfrm>
          <a:off x="37" y="1560291"/>
          <a:ext cx="3566716" cy="30249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900" kern="1200" dirty="0" smtClean="0"/>
            <a:t>tehetséggondozási ismeretek</a:t>
          </a:r>
          <a:endParaRPr lang="hu-HU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900" kern="1200" dirty="0" smtClean="0"/>
            <a:t>pályázati lehetőségek</a:t>
          </a:r>
          <a:endParaRPr lang="hu-HU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900" kern="1200" dirty="0" smtClean="0"/>
            <a:t>kapcsolati lehetőségek</a:t>
          </a:r>
          <a:endParaRPr lang="hu-HU" sz="2900" kern="1200" dirty="0"/>
        </a:p>
      </dsp:txBody>
      <dsp:txXfrm>
        <a:off x="37" y="1560291"/>
        <a:ext cx="3566716" cy="3024990"/>
      </dsp:txXfrm>
    </dsp:sp>
    <dsp:sp modelId="{B1F17B99-60D5-4905-AC3B-626ADD722509}">
      <dsp:nvSpPr>
        <dsp:cNvPr id="0" name=""/>
        <dsp:cNvSpPr/>
      </dsp:nvSpPr>
      <dsp:spPr>
        <a:xfrm>
          <a:off x="4066094" y="503283"/>
          <a:ext cx="3566716" cy="1057007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6248" tIns="117856" rIns="206248" bIns="117856" numCol="1" spcCol="1270" anchor="ctr" anchorCtr="0">
          <a:noAutofit/>
        </a:bodyPr>
        <a:lstStyle/>
        <a:p>
          <a:pPr lvl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900" kern="1200" dirty="0" smtClean="0"/>
            <a:t>NEMZETI TEHETSÉGPROGRAM</a:t>
          </a:r>
          <a:endParaRPr lang="hu-HU" sz="2900" kern="1200" dirty="0"/>
        </a:p>
      </dsp:txBody>
      <dsp:txXfrm>
        <a:off x="4066094" y="503283"/>
        <a:ext cx="3566716" cy="1057007"/>
      </dsp:txXfrm>
    </dsp:sp>
    <dsp:sp modelId="{6D7E9C8A-BB1D-4F2B-8663-0770E72C1BC1}">
      <dsp:nvSpPr>
        <dsp:cNvPr id="0" name=""/>
        <dsp:cNvSpPr/>
      </dsp:nvSpPr>
      <dsp:spPr>
        <a:xfrm>
          <a:off x="4066094" y="1560291"/>
          <a:ext cx="3566716" cy="3024990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4686" tIns="154686" rIns="206248" bIns="232029" numCol="1" spcCol="1270" anchor="t" anchorCtr="0">
          <a:noAutofit/>
        </a:bodyPr>
        <a:lstStyle/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900" kern="1200" dirty="0" smtClean="0"/>
            <a:t>kihívási lehetőségek</a:t>
          </a:r>
          <a:endParaRPr lang="hu-HU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900" kern="1200" dirty="0" smtClean="0"/>
            <a:t>anyagi források</a:t>
          </a:r>
          <a:endParaRPr lang="hu-HU" sz="2900" kern="1200" dirty="0"/>
        </a:p>
        <a:p>
          <a:pPr marL="285750" lvl="1" indent="-285750" algn="l" defTabSz="12890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hu-HU" sz="2900" kern="1200" dirty="0"/>
        </a:p>
      </dsp:txBody>
      <dsp:txXfrm>
        <a:off x="4066094" y="1560291"/>
        <a:ext cx="3566716" cy="3024990"/>
      </dsp:txXfrm>
    </dsp:sp>
  </dsp:spTree>
</dsp:drawing>
</file>

<file path=ppt/diagrams/drawing5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50F10990-6C41-4D06-A51A-11E3F2802634}">
      <dsp:nvSpPr>
        <dsp:cNvPr id="0" name=""/>
        <dsp:cNvSpPr/>
      </dsp:nvSpPr>
      <dsp:spPr>
        <a:xfrm>
          <a:off x="0" y="276603"/>
          <a:ext cx="820891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83697D-641D-4D43-95D4-C0AEDF052E71}">
      <dsp:nvSpPr>
        <dsp:cNvPr id="0" name=""/>
        <dsp:cNvSpPr/>
      </dsp:nvSpPr>
      <dsp:spPr>
        <a:xfrm>
          <a:off x="410445" y="55203"/>
          <a:ext cx="5746238" cy="44280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b="1" kern="1200" dirty="0" smtClean="0"/>
            <a:t>vonal- és forma kiegészítések</a:t>
          </a:r>
          <a:endParaRPr lang="hu-HU" sz="1500" kern="1200" dirty="0"/>
        </a:p>
      </dsp:txBody>
      <dsp:txXfrm>
        <a:off x="410445" y="55203"/>
        <a:ext cx="5746238" cy="442800"/>
      </dsp:txXfrm>
    </dsp:sp>
    <dsp:sp modelId="{716ADF69-DB81-4A96-98AA-43BB1838B377}">
      <dsp:nvSpPr>
        <dsp:cNvPr id="0" name=""/>
        <dsp:cNvSpPr/>
      </dsp:nvSpPr>
      <dsp:spPr>
        <a:xfrm>
          <a:off x="0" y="957004"/>
          <a:ext cx="820891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10616A4-784C-41DF-8B64-AD4A14B04AAE}">
      <dsp:nvSpPr>
        <dsp:cNvPr id="0" name=""/>
        <dsp:cNvSpPr/>
      </dsp:nvSpPr>
      <dsp:spPr>
        <a:xfrm>
          <a:off x="410445" y="735604"/>
          <a:ext cx="5746238" cy="44280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b="1" kern="1200" dirty="0" smtClean="0"/>
            <a:t>színfolt kiegészítések</a:t>
          </a:r>
          <a:endParaRPr lang="hu-HU" sz="1500" kern="1200" dirty="0"/>
        </a:p>
      </dsp:txBody>
      <dsp:txXfrm>
        <a:off x="410445" y="735604"/>
        <a:ext cx="5746238" cy="442800"/>
      </dsp:txXfrm>
    </dsp:sp>
    <dsp:sp modelId="{962801F6-1328-4719-B5B5-6B6DBD6DB005}">
      <dsp:nvSpPr>
        <dsp:cNvPr id="0" name=""/>
        <dsp:cNvSpPr/>
      </dsp:nvSpPr>
      <dsp:spPr>
        <a:xfrm>
          <a:off x="0" y="1637404"/>
          <a:ext cx="820891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0EAB975-A9BD-4AF6-A78C-320303B88491}">
      <dsp:nvSpPr>
        <dsp:cNvPr id="0" name=""/>
        <dsp:cNvSpPr/>
      </dsp:nvSpPr>
      <dsp:spPr>
        <a:xfrm>
          <a:off x="410445" y="1416004"/>
          <a:ext cx="5746238" cy="44280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b="1" kern="1200" dirty="0" smtClean="0"/>
            <a:t>transzformálás</a:t>
          </a:r>
          <a:endParaRPr lang="hu-HU" sz="1500" kern="1200" dirty="0"/>
        </a:p>
      </dsp:txBody>
      <dsp:txXfrm>
        <a:off x="410445" y="1416004"/>
        <a:ext cx="5746238" cy="442800"/>
      </dsp:txXfrm>
    </dsp:sp>
    <dsp:sp modelId="{06542CEA-E1C3-4A17-B567-1FEA40A091F0}">
      <dsp:nvSpPr>
        <dsp:cNvPr id="0" name=""/>
        <dsp:cNvSpPr/>
      </dsp:nvSpPr>
      <dsp:spPr>
        <a:xfrm>
          <a:off x="0" y="2317804"/>
          <a:ext cx="820891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47DF6E0-90B2-44A3-9CC4-6D725EC5167B}">
      <dsp:nvSpPr>
        <dsp:cNvPr id="0" name=""/>
        <dsp:cNvSpPr/>
      </dsp:nvSpPr>
      <dsp:spPr>
        <a:xfrm>
          <a:off x="410445" y="2096404"/>
          <a:ext cx="5746238" cy="44280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b="1" kern="1200" dirty="0" smtClean="0"/>
            <a:t>átírás</a:t>
          </a:r>
          <a:endParaRPr lang="hu-HU" sz="1500" kern="1200" dirty="0"/>
        </a:p>
      </dsp:txBody>
      <dsp:txXfrm>
        <a:off x="410445" y="2096404"/>
        <a:ext cx="5746238" cy="442800"/>
      </dsp:txXfrm>
    </dsp:sp>
    <dsp:sp modelId="{FF515C03-79BD-4B84-A607-1ED75866B9CA}">
      <dsp:nvSpPr>
        <dsp:cNvPr id="0" name=""/>
        <dsp:cNvSpPr/>
      </dsp:nvSpPr>
      <dsp:spPr>
        <a:xfrm>
          <a:off x="0" y="2998204"/>
          <a:ext cx="820891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9EEABCE-3D05-44AE-80CE-FE3F7C7ECAF9}">
      <dsp:nvSpPr>
        <dsp:cNvPr id="0" name=""/>
        <dsp:cNvSpPr/>
      </dsp:nvSpPr>
      <dsp:spPr>
        <a:xfrm>
          <a:off x="410445" y="2776804"/>
          <a:ext cx="5746238" cy="44280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b="1" kern="1200" dirty="0" smtClean="0"/>
            <a:t>fantáziarajzok</a:t>
          </a:r>
          <a:endParaRPr lang="hu-HU" sz="1500" kern="1200" dirty="0"/>
        </a:p>
      </dsp:txBody>
      <dsp:txXfrm>
        <a:off x="410445" y="2776804"/>
        <a:ext cx="5746238" cy="442800"/>
      </dsp:txXfrm>
    </dsp:sp>
    <dsp:sp modelId="{CB23A8EA-AA9A-474C-BCD7-13AF9F7C51E1}">
      <dsp:nvSpPr>
        <dsp:cNvPr id="0" name=""/>
        <dsp:cNvSpPr/>
      </dsp:nvSpPr>
      <dsp:spPr>
        <a:xfrm>
          <a:off x="0" y="3678604"/>
          <a:ext cx="820891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5DB3E55-687F-47B5-8B74-1F2531BDAD48}">
      <dsp:nvSpPr>
        <dsp:cNvPr id="0" name=""/>
        <dsp:cNvSpPr/>
      </dsp:nvSpPr>
      <dsp:spPr>
        <a:xfrm>
          <a:off x="410445" y="3457204"/>
          <a:ext cx="5746238" cy="44280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b="1" kern="1200" dirty="0" smtClean="0"/>
            <a:t>narratív képek</a:t>
          </a:r>
          <a:endParaRPr lang="hu-HU" sz="1500" kern="1200" dirty="0"/>
        </a:p>
      </dsp:txBody>
      <dsp:txXfrm>
        <a:off x="410445" y="3457204"/>
        <a:ext cx="5746238" cy="442800"/>
      </dsp:txXfrm>
    </dsp:sp>
    <dsp:sp modelId="{FDECAAAD-4FB9-4C55-BC27-7E76520B5516}">
      <dsp:nvSpPr>
        <dsp:cNvPr id="0" name=""/>
        <dsp:cNvSpPr/>
      </dsp:nvSpPr>
      <dsp:spPr>
        <a:xfrm>
          <a:off x="0" y="4359004"/>
          <a:ext cx="820891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27BE1C-21C1-456D-9E58-D8B4644235E8}">
      <dsp:nvSpPr>
        <dsp:cNvPr id="0" name=""/>
        <dsp:cNvSpPr/>
      </dsp:nvSpPr>
      <dsp:spPr>
        <a:xfrm>
          <a:off x="410445" y="4137604"/>
          <a:ext cx="5746238" cy="44280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b="1" kern="1200" dirty="0" smtClean="0"/>
            <a:t>parafrázisok</a:t>
          </a:r>
          <a:endParaRPr lang="hu-HU" sz="1500" kern="1200" dirty="0"/>
        </a:p>
      </dsp:txBody>
      <dsp:txXfrm>
        <a:off x="410445" y="4137604"/>
        <a:ext cx="5746238" cy="442800"/>
      </dsp:txXfrm>
    </dsp:sp>
    <dsp:sp modelId="{43530507-5196-40B5-96D5-6BDF904D2AA4}">
      <dsp:nvSpPr>
        <dsp:cNvPr id="0" name=""/>
        <dsp:cNvSpPr/>
      </dsp:nvSpPr>
      <dsp:spPr>
        <a:xfrm>
          <a:off x="0" y="5039404"/>
          <a:ext cx="8208912" cy="378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B4E5B5-1C66-4A3E-A479-CB3BECDBDCAB}">
      <dsp:nvSpPr>
        <dsp:cNvPr id="0" name=""/>
        <dsp:cNvSpPr/>
      </dsp:nvSpPr>
      <dsp:spPr>
        <a:xfrm>
          <a:off x="410445" y="4818004"/>
          <a:ext cx="5746238" cy="44280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17194" tIns="0" rIns="217194" bIns="0" numCol="1" spcCol="1270" anchor="ctr" anchorCtr="0">
          <a:noAutofit/>
        </a:bodyPr>
        <a:lstStyle/>
        <a:p>
          <a:pPr lvl="0" algn="l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500" b="1" kern="1200" dirty="0" smtClean="0"/>
            <a:t>modalitás-váltás</a:t>
          </a:r>
          <a:endParaRPr lang="hu-HU" sz="1500" kern="1200" dirty="0"/>
        </a:p>
      </dsp:txBody>
      <dsp:txXfrm>
        <a:off x="410445" y="4818004"/>
        <a:ext cx="5746238" cy="442800"/>
      </dsp:txXfrm>
    </dsp:sp>
  </dsp:spTree>
</dsp:drawing>
</file>

<file path=ppt/diagrams/drawing6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3D20D359-236C-4EF4-B57A-629209F1FC89}">
      <dsp:nvSpPr>
        <dsp:cNvPr id="0" name=""/>
        <dsp:cNvSpPr/>
      </dsp:nvSpPr>
      <dsp:spPr>
        <a:xfrm>
          <a:off x="0" y="1297610"/>
          <a:ext cx="784887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77826A1-400C-4170-B584-1A58C9E3EDC5}">
      <dsp:nvSpPr>
        <dsp:cNvPr id="0" name=""/>
        <dsp:cNvSpPr/>
      </dsp:nvSpPr>
      <dsp:spPr>
        <a:xfrm>
          <a:off x="392443" y="1031930"/>
          <a:ext cx="5494210" cy="53136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formaérzékenység</a:t>
          </a:r>
          <a:endParaRPr lang="hu-HU" sz="1800" kern="1200" dirty="0"/>
        </a:p>
      </dsp:txBody>
      <dsp:txXfrm>
        <a:off x="392443" y="1031930"/>
        <a:ext cx="5494210" cy="531360"/>
      </dsp:txXfrm>
    </dsp:sp>
    <dsp:sp modelId="{EEFE34DA-1135-4556-8F29-5C5DA27795FF}">
      <dsp:nvSpPr>
        <dsp:cNvPr id="0" name=""/>
        <dsp:cNvSpPr/>
      </dsp:nvSpPr>
      <dsp:spPr>
        <a:xfrm>
          <a:off x="0" y="2114090"/>
          <a:ext cx="784887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ED9602-DBCF-49F8-A526-E0429FEB9B40}">
      <dsp:nvSpPr>
        <dsp:cNvPr id="0" name=""/>
        <dsp:cNvSpPr/>
      </dsp:nvSpPr>
      <dsp:spPr>
        <a:xfrm>
          <a:off x="392443" y="1848410"/>
          <a:ext cx="5494210" cy="53136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térlátás</a:t>
          </a:r>
          <a:endParaRPr lang="hu-HU" sz="1800" kern="1200" dirty="0"/>
        </a:p>
      </dsp:txBody>
      <dsp:txXfrm>
        <a:off x="392443" y="1848410"/>
        <a:ext cx="5494210" cy="531360"/>
      </dsp:txXfrm>
    </dsp:sp>
    <dsp:sp modelId="{96BAD06E-C1C4-4353-A525-E2449778918B}">
      <dsp:nvSpPr>
        <dsp:cNvPr id="0" name=""/>
        <dsp:cNvSpPr/>
      </dsp:nvSpPr>
      <dsp:spPr>
        <a:xfrm>
          <a:off x="0" y="2930570"/>
          <a:ext cx="784887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3D5406-10E2-42B7-8361-4FA16B6AAAF9}">
      <dsp:nvSpPr>
        <dsp:cNvPr id="0" name=""/>
        <dsp:cNvSpPr/>
      </dsp:nvSpPr>
      <dsp:spPr>
        <a:xfrm>
          <a:off x="392443" y="2664890"/>
          <a:ext cx="5494210" cy="53136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ábrázolási konvenciók </a:t>
          </a:r>
          <a:endParaRPr lang="hu-HU" sz="1800" kern="1200" dirty="0"/>
        </a:p>
      </dsp:txBody>
      <dsp:txXfrm>
        <a:off x="392443" y="2664890"/>
        <a:ext cx="5494210" cy="531360"/>
      </dsp:txXfrm>
    </dsp:sp>
    <dsp:sp modelId="{BB9D4D7D-203B-480B-B490-990E677E215C}">
      <dsp:nvSpPr>
        <dsp:cNvPr id="0" name=""/>
        <dsp:cNvSpPr/>
      </dsp:nvSpPr>
      <dsp:spPr>
        <a:xfrm>
          <a:off x="0" y="3747050"/>
          <a:ext cx="7848872" cy="453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89E0E4-F8F2-461B-BCF4-A05417CC33CE}">
      <dsp:nvSpPr>
        <dsp:cNvPr id="0" name=""/>
        <dsp:cNvSpPr/>
      </dsp:nvSpPr>
      <dsp:spPr>
        <a:xfrm>
          <a:off x="392443" y="3481370"/>
          <a:ext cx="5494210" cy="531360"/>
        </a:xfrm>
        <a:prstGeom prst="roundRect">
          <a:avLst/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7668" tIns="0" rIns="207668" bIns="0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800" b="1" kern="1200" dirty="0" smtClean="0"/>
            <a:t>szerkesztési, konstruálási ismeretek megfigyelésére</a:t>
          </a:r>
          <a:endParaRPr lang="hu-HU" sz="1800" kern="1200" dirty="0"/>
        </a:p>
      </dsp:txBody>
      <dsp:txXfrm>
        <a:off x="392443" y="3481370"/>
        <a:ext cx="5494210" cy="531360"/>
      </dsp:txXfrm>
    </dsp:sp>
  </dsp:spTree>
</dsp:drawing>
</file>

<file path=ppt/diagrams/drawing7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8507DEB-07CF-4D6F-839C-4212078C45E8}">
      <dsp:nvSpPr>
        <dsp:cNvPr id="0" name=""/>
        <dsp:cNvSpPr/>
      </dsp:nvSpPr>
      <dsp:spPr>
        <a:xfrm>
          <a:off x="42" y="1135732"/>
          <a:ext cx="4088264" cy="1402176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Az Oktatási Hivatal Bázisintézménye </a:t>
          </a:r>
          <a:endParaRPr lang="hu-HU" sz="1700" kern="1200" dirty="0"/>
        </a:p>
      </dsp:txBody>
      <dsp:txXfrm>
        <a:off x="42" y="1135732"/>
        <a:ext cx="4088264" cy="1402176"/>
      </dsp:txXfrm>
    </dsp:sp>
    <dsp:sp modelId="{A5DEE5BD-A5C1-491D-86D3-F840F2CA9077}">
      <dsp:nvSpPr>
        <dsp:cNvPr id="0" name=""/>
        <dsp:cNvSpPr/>
      </dsp:nvSpPr>
      <dsp:spPr>
        <a:xfrm>
          <a:off x="42" y="2760790"/>
          <a:ext cx="4088264" cy="783996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kern="1200" dirty="0" smtClean="0"/>
            <a:t>Veszprém</a:t>
          </a:r>
          <a:endParaRPr lang="hu-HU" sz="1700" kern="1200" dirty="0"/>
        </a:p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kern="1200" dirty="0" smtClean="0"/>
            <a:t>Fejér megye</a:t>
          </a:r>
          <a:endParaRPr lang="hu-HU" sz="1700" kern="1200" dirty="0"/>
        </a:p>
      </dsp:txBody>
      <dsp:txXfrm>
        <a:off x="42" y="2760790"/>
        <a:ext cx="4088264" cy="783996"/>
      </dsp:txXfrm>
    </dsp:sp>
    <dsp:sp modelId="{7F88122C-2037-45EF-AE5C-EBBD9CB3973B}">
      <dsp:nvSpPr>
        <dsp:cNvPr id="0" name=""/>
        <dsp:cNvSpPr/>
      </dsp:nvSpPr>
      <dsp:spPr>
        <a:xfrm>
          <a:off x="4660664" y="1141285"/>
          <a:ext cx="4088264" cy="1402176"/>
        </a:xfrm>
        <a:prstGeom prst="rect">
          <a:avLst/>
        </a:prstGeom>
        <a:solidFill>
          <a:schemeClr val="tx2">
            <a:lumMod val="75000"/>
          </a:schemeClr>
        </a:solidFill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904" tIns="69088" rIns="120904" bIns="69088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700" kern="1200" dirty="0" smtClean="0"/>
            <a:t>A Magyar Képzőművészeti Egyetem Bázisintézménye</a:t>
          </a:r>
          <a:endParaRPr lang="hu-HU" sz="1700" kern="1200" dirty="0"/>
        </a:p>
      </dsp:txBody>
      <dsp:txXfrm>
        <a:off x="4660664" y="1141285"/>
        <a:ext cx="4088264" cy="1402176"/>
      </dsp:txXfrm>
    </dsp:sp>
    <dsp:sp modelId="{D8521E1F-0219-4517-A101-28FEF1347BBC}">
      <dsp:nvSpPr>
        <dsp:cNvPr id="0" name=""/>
        <dsp:cNvSpPr/>
      </dsp:nvSpPr>
      <dsp:spPr>
        <a:xfrm rot="10800000" flipV="1">
          <a:off x="4660664" y="2777447"/>
          <a:ext cx="4088264" cy="76178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0678" tIns="90678" rIns="120904" bIns="136017" numCol="1" spcCol="1270" anchor="t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1700" kern="1200" dirty="0" smtClean="0"/>
            <a:t>Országos lefedettség</a:t>
          </a:r>
          <a:endParaRPr lang="hu-HU" sz="1700" kern="1200" dirty="0"/>
        </a:p>
      </dsp:txBody>
      <dsp:txXfrm rot="10800000" flipV="1">
        <a:off x="4660664" y="2777447"/>
        <a:ext cx="4088264" cy="761787"/>
      </dsp:txXfrm>
    </dsp:sp>
  </dsp:spTree>
</dsp:drawing>
</file>

<file path=ppt/diagrams/drawing8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296C5979-FEB0-4B0C-9335-90130C01C67C}">
      <dsp:nvSpPr>
        <dsp:cNvPr id="0" name=""/>
        <dsp:cNvSpPr/>
      </dsp:nvSpPr>
      <dsp:spPr>
        <a:xfrm>
          <a:off x="3380725" y="470512"/>
          <a:ext cx="2908510" cy="825631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l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100" b="1" kern="1200" dirty="0" smtClean="0">
              <a:solidFill>
                <a:schemeClr val="tx1"/>
              </a:solidFill>
            </a:rPr>
            <a:t>Képzőművészet tanszak</a:t>
          </a:r>
          <a:endParaRPr lang="hu-HU" sz="2100" b="1" kern="1200" dirty="0">
            <a:solidFill>
              <a:schemeClr val="tx1"/>
            </a:solidFill>
          </a:endParaRPr>
        </a:p>
      </dsp:txBody>
      <dsp:txXfrm>
        <a:off x="3966986" y="470512"/>
        <a:ext cx="2322249" cy="825631"/>
      </dsp:txXfrm>
    </dsp:sp>
    <dsp:sp modelId="{E0F1DFCF-2484-4D39-A330-398BA3A17000}">
      <dsp:nvSpPr>
        <dsp:cNvPr id="0" name=""/>
        <dsp:cNvSpPr/>
      </dsp:nvSpPr>
      <dsp:spPr>
        <a:xfrm>
          <a:off x="779750" y="0"/>
          <a:ext cx="2546073" cy="1766657"/>
        </a:xfrm>
        <a:prstGeom prst="rect">
          <a:avLst/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BB921-0D7C-4AC1-9494-72ED1EE88E4D}">
      <dsp:nvSpPr>
        <dsp:cNvPr id="0" name=""/>
        <dsp:cNvSpPr/>
      </dsp:nvSpPr>
      <dsp:spPr>
        <a:xfrm flipH="1">
          <a:off x="3372043" y="2225710"/>
          <a:ext cx="2834050" cy="870634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2000" b="1" kern="1200" dirty="0" smtClean="0">
              <a:solidFill>
                <a:schemeClr val="tx1"/>
              </a:solidFill>
            </a:rPr>
            <a:t>Grafika és festészet tanszak </a:t>
          </a:r>
          <a:endParaRPr lang="hu-HU" sz="2000" b="1" kern="1200" dirty="0">
            <a:solidFill>
              <a:schemeClr val="tx1"/>
            </a:solidFill>
          </a:endParaRPr>
        </a:p>
      </dsp:txBody>
      <dsp:txXfrm flipH="1">
        <a:off x="3943295" y="2225710"/>
        <a:ext cx="2262798" cy="870634"/>
      </dsp:txXfrm>
    </dsp:sp>
    <dsp:sp modelId="{588668FE-9E26-4345-B237-CE7210E52D03}">
      <dsp:nvSpPr>
        <dsp:cNvPr id="0" name=""/>
        <dsp:cNvSpPr/>
      </dsp:nvSpPr>
      <dsp:spPr>
        <a:xfrm>
          <a:off x="773823" y="1777698"/>
          <a:ext cx="2546073" cy="1766657"/>
        </a:xfrm>
        <a:prstGeom prst="rect">
          <a:avLst/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72057C-AC4B-4B00-8039-AFFE6CF6F5C0}">
      <dsp:nvSpPr>
        <dsp:cNvPr id="0" name=""/>
        <dsp:cNvSpPr/>
      </dsp:nvSpPr>
      <dsp:spPr>
        <a:xfrm>
          <a:off x="3376199" y="3908900"/>
          <a:ext cx="2948170" cy="1059652"/>
        </a:xfrm>
        <a:prstGeom prst="roundRect">
          <a:avLst>
            <a:gd name="adj" fmla="val 10000"/>
          </a:avLst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390" tIns="72390" rIns="72390" bIns="72390" numCol="1" spcCol="1270" anchor="ctr" anchorCtr="0">
          <a:noAutofit/>
        </a:bodyPr>
        <a:lstStyle/>
        <a:p>
          <a:pPr lvl="0" algn="l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hu-HU" sz="1900" b="1" kern="1200" dirty="0" smtClean="0">
              <a:solidFill>
                <a:schemeClr val="tx1"/>
              </a:solidFill>
            </a:rPr>
            <a:t>Környezet- és kézműves kultúra tanszak</a:t>
          </a:r>
          <a:endParaRPr lang="hu-HU" sz="1900" b="1" kern="1200" dirty="0">
            <a:solidFill>
              <a:schemeClr val="tx1"/>
            </a:solidFill>
          </a:endParaRPr>
        </a:p>
      </dsp:txBody>
      <dsp:txXfrm>
        <a:off x="3970454" y="3908900"/>
        <a:ext cx="2353915" cy="1059652"/>
      </dsp:txXfrm>
    </dsp:sp>
    <dsp:sp modelId="{7358D5FE-2065-41AA-9A4E-657B3D42C25C}">
      <dsp:nvSpPr>
        <dsp:cNvPr id="0" name=""/>
        <dsp:cNvSpPr/>
      </dsp:nvSpPr>
      <dsp:spPr>
        <a:xfrm>
          <a:off x="779754" y="3555397"/>
          <a:ext cx="2546073" cy="1766657"/>
        </a:xfrm>
        <a:prstGeom prst="rect">
          <a:avLst/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a="http://schemas.openxmlformats.org/drawingml/2006/main" xmlns:dsp="http://schemas.microsoft.com/office/drawing/2008/diagram">
  <dsp:spTree>
    <dsp:nvGrpSpPr>
      <dsp:cNvPr id="0" name=""/>
      <dsp:cNvGrpSpPr/>
    </dsp:nvGrpSpPr>
    <dsp:grpSpPr/>
    <dsp:sp modelId="{72AC8159-1E0C-4AE7-9A88-0F2B9034C0EC}">
      <dsp:nvSpPr>
        <dsp:cNvPr id="0" name=""/>
        <dsp:cNvSpPr/>
      </dsp:nvSpPr>
      <dsp:spPr>
        <a:xfrm rot="5400000">
          <a:off x="4250484" y="-1382138"/>
          <a:ext cx="1585912" cy="4746767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b="1" kern="1200" dirty="0" smtClean="0"/>
            <a:t>Fém-és zománcműves tanszak</a:t>
          </a:r>
          <a:endParaRPr lang="hu-HU" sz="2400" b="1" kern="1200" dirty="0"/>
        </a:p>
      </dsp:txBody>
      <dsp:txXfrm rot="5400000">
        <a:off x="4250484" y="-1382138"/>
        <a:ext cx="1585912" cy="4746767"/>
      </dsp:txXfrm>
    </dsp:sp>
    <dsp:sp modelId="{89B4D086-2BBF-4935-9F96-EC7944076257}">
      <dsp:nvSpPr>
        <dsp:cNvPr id="0" name=""/>
        <dsp:cNvSpPr/>
      </dsp:nvSpPr>
      <dsp:spPr>
        <a:xfrm>
          <a:off x="0" y="49"/>
          <a:ext cx="2670056" cy="19823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4700" kern="1200" dirty="0"/>
        </a:p>
      </dsp:txBody>
      <dsp:txXfrm>
        <a:off x="0" y="49"/>
        <a:ext cx="2670056" cy="1982390"/>
      </dsp:txXfrm>
    </dsp:sp>
    <dsp:sp modelId="{62EFF130-A5EC-4C7B-9515-37BBFEFADE94}">
      <dsp:nvSpPr>
        <dsp:cNvPr id="0" name=""/>
        <dsp:cNvSpPr/>
      </dsp:nvSpPr>
      <dsp:spPr>
        <a:xfrm rot="5400000">
          <a:off x="4250484" y="699371"/>
          <a:ext cx="1585912" cy="4746767"/>
        </a:xfrm>
        <a:prstGeom prst="round2SameRect">
          <a:avLst/>
        </a:prstGeom>
        <a:noFill/>
        <a:ln w="25400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hu-HU" sz="2400" b="1" kern="1200" dirty="0" smtClean="0"/>
            <a:t>Textil-és bőrműves tanszak</a:t>
          </a:r>
          <a:endParaRPr lang="hu-HU" sz="2400" b="1" kern="1200" dirty="0"/>
        </a:p>
      </dsp:txBody>
      <dsp:txXfrm rot="5400000">
        <a:off x="4250484" y="699371"/>
        <a:ext cx="1585912" cy="4746767"/>
      </dsp:txXfrm>
    </dsp:sp>
    <dsp:sp modelId="{D472C391-CD88-498F-91C1-316726283FCD}">
      <dsp:nvSpPr>
        <dsp:cNvPr id="0" name=""/>
        <dsp:cNvSpPr/>
      </dsp:nvSpPr>
      <dsp:spPr>
        <a:xfrm>
          <a:off x="0" y="2081559"/>
          <a:ext cx="2670056" cy="198239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9070" tIns="89535" rIns="179070" bIns="89535" numCol="1" spcCol="1270" anchor="ctr" anchorCtr="0">
          <a:noAutofit/>
        </a:bodyPr>
        <a:lstStyle/>
        <a:p>
          <a:pPr lvl="0" algn="ctr" defTabSz="2089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hu-HU" sz="4700" kern="1200" dirty="0"/>
        </a:p>
      </dsp:txBody>
      <dsp:txXfrm>
        <a:off x="0" y="2081559"/>
        <a:ext cx="2670056" cy="198239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Élőfej hely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10FF5B-A7BD-494A-A0DE-1958D842526D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4" name="Diakép hely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hu-HU"/>
          </a:p>
        </p:txBody>
      </p:sp>
      <p:sp>
        <p:nvSpPr>
          <p:cNvPr id="5" name="Jegyzetek hely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332EEE-24D0-410E-85A5-B027A154ED4F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A1C1D3-05D9-4294-A26D-6EB9AE4158D9}" type="slidenum">
              <a:rPr lang="hu-HU" smtClean="0"/>
              <a:pPr/>
              <a:t>2</a:t>
            </a:fld>
            <a:endParaRPr lang="hu-H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kép hely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Jegyzetek hely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hu-HU" dirty="0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60DCC9-DB79-4E79-B337-363E927C5E31}" type="slidenum">
              <a:rPr lang="hu-HU" smtClean="0"/>
              <a:pPr/>
              <a:t>54</a:t>
            </a:fld>
            <a:endParaRPr lang="hu-H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Cím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Alcím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u-HU" smtClean="0"/>
              <a:t>Alcím mintájának szerkesztése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Cím és függőlege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Függőleges cím és szöv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üggőleges cím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Függőleges szöveg hely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ím és tartal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zakaszfejlé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Dátum hely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tartalomrész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Összehasonlít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4" name="Tartalom helye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5" name="Szöveg hely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6" name="Tartalom helye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7" name="Dátum hely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8" name="Élőláb hely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9" name="Dia számának hely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sak cí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Dátum hely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4" name="Élőláb hely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5" name="Dia számának hely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Ü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átum hely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3" name="Élőláb hely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4" name="Dia számának hely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Tartalomrész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Kép képaláíráss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Kép hely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u-HU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u-HU" smtClean="0"/>
              <a:t>Mintaszöveg szerkesztése</a:t>
            </a:r>
          </a:p>
        </p:txBody>
      </p:sp>
      <p:sp>
        <p:nvSpPr>
          <p:cNvPr id="5" name="Dátum hely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6" name="Élőláb hely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u-HU"/>
          </a:p>
        </p:txBody>
      </p:sp>
      <p:sp>
        <p:nvSpPr>
          <p:cNvPr id="7" name="Dia számának hely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hely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u-HU" smtClean="0"/>
              <a:t>Mintacím szerkesztése</a:t>
            </a:r>
            <a:endParaRPr lang="hu-HU"/>
          </a:p>
        </p:txBody>
      </p:sp>
      <p:sp>
        <p:nvSpPr>
          <p:cNvPr id="3" name="Szöveg hely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u-HU" smtClean="0"/>
              <a:t>Mintaszöveg szerkesztése</a:t>
            </a:r>
          </a:p>
          <a:p>
            <a:pPr lvl="1"/>
            <a:r>
              <a:rPr lang="hu-HU" smtClean="0"/>
              <a:t>Második szint</a:t>
            </a:r>
          </a:p>
          <a:p>
            <a:pPr lvl="2"/>
            <a:r>
              <a:rPr lang="hu-HU" smtClean="0"/>
              <a:t>Harmadik szint</a:t>
            </a:r>
          </a:p>
          <a:p>
            <a:pPr lvl="3"/>
            <a:r>
              <a:rPr lang="hu-HU" smtClean="0"/>
              <a:t>Negyedik szint</a:t>
            </a:r>
          </a:p>
          <a:p>
            <a:pPr lvl="4"/>
            <a:r>
              <a:rPr lang="hu-HU" smtClean="0"/>
              <a:t>Ötödik szint</a:t>
            </a:r>
            <a:endParaRPr lang="hu-HU"/>
          </a:p>
        </p:txBody>
      </p:sp>
      <p:sp>
        <p:nvSpPr>
          <p:cNvPr id="4" name="Dátum hely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95F17B-3A66-4E16-9774-25DDFB4DA3B8}" type="datetimeFigureOut">
              <a:rPr lang="hu-HU" smtClean="0"/>
              <a:pPr/>
              <a:t>2019. 10. 10.</a:t>
            </a:fld>
            <a:endParaRPr lang="hu-HU"/>
          </a:p>
        </p:txBody>
      </p:sp>
      <p:sp>
        <p:nvSpPr>
          <p:cNvPr id="5" name="Élőláb hely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u-HU"/>
          </a:p>
        </p:txBody>
      </p:sp>
      <p:sp>
        <p:nvSpPr>
          <p:cNvPr id="6" name="Dia számának hely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8EB7EE-95E7-46A7-BE93-469B8A3857E1}" type="slidenum">
              <a:rPr lang="hu-HU" smtClean="0"/>
              <a:pPr/>
              <a:t>‹#›</a:t>
            </a:fld>
            <a:endParaRPr lang="hu-H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u-H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eg"/><Relationship Id="rId3" Type="http://schemas.openxmlformats.org/officeDocument/2006/relationships/diagramLayout" Target="../diagrams/layout9.xml"/><Relationship Id="rId7" Type="http://schemas.openxmlformats.org/officeDocument/2006/relationships/image" Target="../media/image86.jpe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églalap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pic>
        <p:nvPicPr>
          <p:cNvPr id="10" name="Kép 9" descr="Logókész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427984" y="620688"/>
            <a:ext cx="4087098" cy="1822165"/>
          </a:xfrm>
          <a:prstGeom prst="rect">
            <a:avLst/>
          </a:prstGeom>
        </p:spPr>
      </p:pic>
      <p:sp>
        <p:nvSpPr>
          <p:cNvPr id="11" name="Szövegdoboz 10"/>
          <p:cNvSpPr txBox="1"/>
          <p:nvPr/>
        </p:nvSpPr>
        <p:spPr>
          <a:xfrm>
            <a:off x="683568" y="3899951"/>
            <a:ext cx="7344816" cy="29854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>
                <a:solidFill>
                  <a:schemeClr val="bg1"/>
                </a:solidFill>
              </a:rPr>
              <a:t>Baranyai Zoltánné</a:t>
            </a:r>
          </a:p>
          <a:p>
            <a:r>
              <a:rPr lang="hu-HU" sz="4000" dirty="0" smtClean="0">
                <a:solidFill>
                  <a:schemeClr val="bg1"/>
                </a:solidFill>
              </a:rPr>
              <a:t>A tehetségtámogatás hasznosulása a </a:t>
            </a:r>
            <a:r>
              <a:rPr lang="hu-HU" sz="4000" dirty="0" err="1" smtClean="0">
                <a:solidFill>
                  <a:schemeClr val="bg1"/>
                </a:solidFill>
              </a:rPr>
              <a:t>Szín-Vonal</a:t>
            </a:r>
            <a:r>
              <a:rPr lang="hu-HU" sz="4000" dirty="0" smtClean="0">
                <a:solidFill>
                  <a:schemeClr val="bg1"/>
                </a:solidFill>
              </a:rPr>
              <a:t> Tehetségponton</a:t>
            </a:r>
          </a:p>
          <a:p>
            <a:endParaRPr lang="hu-HU" sz="4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ím 1"/>
          <p:cNvSpPr txBox="1">
            <a:spLocks/>
          </p:cNvSpPr>
          <p:nvPr/>
        </p:nvSpPr>
        <p:spPr>
          <a:xfrm>
            <a:off x="239680" y="53752"/>
            <a:ext cx="8004728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spc="300" dirty="0" smtClean="0">
                <a:solidFill>
                  <a:sysClr val="windowText" lastClr="000000"/>
                </a:solidFill>
              </a:rPr>
              <a:t>A RENDSZERSZINTŰ MŰKÖDÉS ELEMEI</a:t>
            </a:r>
            <a:endParaRPr lang="hu-HU" sz="3200" spc="300" dirty="0">
              <a:solidFill>
                <a:sysClr val="windowText" lastClr="000000"/>
              </a:solidFill>
              <a:latin typeface="+mn-lt"/>
            </a:endParaRPr>
          </a:p>
        </p:txBody>
      </p:sp>
      <p:sp>
        <p:nvSpPr>
          <p:cNvPr id="5" name="Szabadkézi sokszög 4"/>
          <p:cNvSpPr/>
          <p:nvPr/>
        </p:nvSpPr>
        <p:spPr>
          <a:xfrm>
            <a:off x="251520" y="1196752"/>
            <a:ext cx="1891084" cy="5472608"/>
          </a:xfrm>
          <a:custGeom>
            <a:avLst/>
            <a:gdLst>
              <a:gd name="connsiteX0" fmla="*/ 0 w 1891084"/>
              <a:gd name="connsiteY0" fmla="*/ 189108 h 4308764"/>
              <a:gd name="connsiteX1" fmla="*/ 55389 w 1891084"/>
              <a:gd name="connsiteY1" fmla="*/ 55388 h 4308764"/>
              <a:gd name="connsiteX2" fmla="*/ 189109 w 1891084"/>
              <a:gd name="connsiteY2" fmla="*/ 0 h 4308764"/>
              <a:gd name="connsiteX3" fmla="*/ 1701976 w 1891084"/>
              <a:gd name="connsiteY3" fmla="*/ 0 h 4308764"/>
              <a:gd name="connsiteX4" fmla="*/ 1835696 w 1891084"/>
              <a:gd name="connsiteY4" fmla="*/ 55389 h 4308764"/>
              <a:gd name="connsiteX5" fmla="*/ 1891084 w 1891084"/>
              <a:gd name="connsiteY5" fmla="*/ 189109 h 4308764"/>
              <a:gd name="connsiteX6" fmla="*/ 1891084 w 1891084"/>
              <a:gd name="connsiteY6" fmla="*/ 4119656 h 4308764"/>
              <a:gd name="connsiteX7" fmla="*/ 1835696 w 1891084"/>
              <a:gd name="connsiteY7" fmla="*/ 4253376 h 4308764"/>
              <a:gd name="connsiteX8" fmla="*/ 1701976 w 1891084"/>
              <a:gd name="connsiteY8" fmla="*/ 4308764 h 4308764"/>
              <a:gd name="connsiteX9" fmla="*/ 189108 w 1891084"/>
              <a:gd name="connsiteY9" fmla="*/ 4308764 h 4308764"/>
              <a:gd name="connsiteX10" fmla="*/ 55388 w 1891084"/>
              <a:gd name="connsiteY10" fmla="*/ 4253375 h 4308764"/>
              <a:gd name="connsiteX11" fmla="*/ 0 w 1891084"/>
              <a:gd name="connsiteY11" fmla="*/ 4119655 h 4308764"/>
              <a:gd name="connsiteX12" fmla="*/ 0 w 1891084"/>
              <a:gd name="connsiteY12" fmla="*/ 189108 h 430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084" h="4308764">
                <a:moveTo>
                  <a:pt x="0" y="189108"/>
                </a:moveTo>
                <a:cubicBezTo>
                  <a:pt x="0" y="138953"/>
                  <a:pt x="19924" y="90853"/>
                  <a:pt x="55389" y="55388"/>
                </a:cubicBezTo>
                <a:cubicBezTo>
                  <a:pt x="90854" y="19923"/>
                  <a:pt x="138954" y="0"/>
                  <a:pt x="189109" y="0"/>
                </a:cubicBezTo>
                <a:lnTo>
                  <a:pt x="1701976" y="0"/>
                </a:lnTo>
                <a:cubicBezTo>
                  <a:pt x="1752131" y="0"/>
                  <a:pt x="1800231" y="19924"/>
                  <a:pt x="1835696" y="55389"/>
                </a:cubicBezTo>
                <a:cubicBezTo>
                  <a:pt x="1871161" y="90854"/>
                  <a:pt x="1891084" y="138954"/>
                  <a:pt x="1891084" y="189109"/>
                </a:cubicBezTo>
                <a:lnTo>
                  <a:pt x="1891084" y="4119656"/>
                </a:lnTo>
                <a:cubicBezTo>
                  <a:pt x="1891084" y="4169811"/>
                  <a:pt x="1871160" y="4217911"/>
                  <a:pt x="1835696" y="4253376"/>
                </a:cubicBezTo>
                <a:cubicBezTo>
                  <a:pt x="1800231" y="4288841"/>
                  <a:pt x="1752131" y="4308764"/>
                  <a:pt x="1701976" y="4308764"/>
                </a:cubicBezTo>
                <a:lnTo>
                  <a:pt x="189108" y="4308764"/>
                </a:lnTo>
                <a:cubicBezTo>
                  <a:pt x="138953" y="4308764"/>
                  <a:pt x="90853" y="4288840"/>
                  <a:pt x="55388" y="4253375"/>
                </a:cubicBezTo>
                <a:cubicBezTo>
                  <a:pt x="19923" y="4217910"/>
                  <a:pt x="0" y="4169810"/>
                  <a:pt x="0" y="4119655"/>
                </a:cubicBezTo>
                <a:lnTo>
                  <a:pt x="0" y="18910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894193" rIns="170688" bIns="1032442" numCol="1" spcCol="1270" anchor="ctr" anchorCtr="0">
            <a:noAutofit/>
          </a:bodyPr>
          <a:lstStyle/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befogadó</a:t>
            </a:r>
          </a:p>
          <a:p>
            <a:r>
              <a:rPr lang="hu-HU" sz="1600" dirty="0" smtClean="0"/>
              <a:t>és </a:t>
            </a:r>
            <a:r>
              <a:rPr lang="hu-HU" sz="1600" dirty="0"/>
              <a:t>alkotó attitűd </a:t>
            </a:r>
            <a:r>
              <a:rPr lang="hu-HU" sz="1600" dirty="0" smtClean="0"/>
              <a:t> kialakítása,</a:t>
            </a:r>
          </a:p>
          <a:p>
            <a:r>
              <a:rPr lang="hu-HU" sz="1600" dirty="0" smtClean="0"/>
              <a:t>személyiség fejlesztés</a:t>
            </a:r>
          </a:p>
          <a:p>
            <a:endParaRPr lang="hu-HU" sz="1600" dirty="0"/>
          </a:p>
          <a:p>
            <a:r>
              <a:rPr lang="hu-HU" sz="1600" dirty="0" smtClean="0"/>
              <a:t>tanulmányi versenyre, továbbtanulásra felkészítés, </a:t>
            </a:r>
          </a:p>
          <a:p>
            <a:r>
              <a:rPr lang="hu-HU" sz="1600" dirty="0" smtClean="0"/>
              <a:t>pályaorientáció</a:t>
            </a:r>
          </a:p>
          <a:p>
            <a:endParaRPr lang="hu-HU" sz="1600" dirty="0"/>
          </a:p>
          <a:p>
            <a:pPr algn="ctr"/>
            <a:r>
              <a:rPr lang="hu-HU" sz="1600" b="1" spc="300" dirty="0" smtClean="0"/>
              <a:t>MŰVÉSZETI NEVELÉS</a:t>
            </a:r>
            <a:endParaRPr lang="hu-HU" sz="1600" dirty="0"/>
          </a:p>
        </p:txBody>
      </p:sp>
      <p:sp>
        <p:nvSpPr>
          <p:cNvPr id="6" name="Szabadkézi sokszög 5"/>
          <p:cNvSpPr/>
          <p:nvPr/>
        </p:nvSpPr>
        <p:spPr>
          <a:xfrm>
            <a:off x="2229475" y="1196752"/>
            <a:ext cx="2198508" cy="5472608"/>
          </a:xfrm>
          <a:custGeom>
            <a:avLst/>
            <a:gdLst>
              <a:gd name="connsiteX0" fmla="*/ 0 w 2338987"/>
              <a:gd name="connsiteY0" fmla="*/ 233899 h 4308764"/>
              <a:gd name="connsiteX1" fmla="*/ 68508 w 2338987"/>
              <a:gd name="connsiteY1" fmla="*/ 68507 h 4308764"/>
              <a:gd name="connsiteX2" fmla="*/ 233900 w 2338987"/>
              <a:gd name="connsiteY2" fmla="*/ 0 h 4308764"/>
              <a:gd name="connsiteX3" fmla="*/ 2105088 w 2338987"/>
              <a:gd name="connsiteY3" fmla="*/ 0 h 4308764"/>
              <a:gd name="connsiteX4" fmla="*/ 2270480 w 2338987"/>
              <a:gd name="connsiteY4" fmla="*/ 68508 h 4308764"/>
              <a:gd name="connsiteX5" fmla="*/ 2338987 w 2338987"/>
              <a:gd name="connsiteY5" fmla="*/ 233900 h 4308764"/>
              <a:gd name="connsiteX6" fmla="*/ 2338987 w 2338987"/>
              <a:gd name="connsiteY6" fmla="*/ 4074865 h 4308764"/>
              <a:gd name="connsiteX7" fmla="*/ 2270480 w 2338987"/>
              <a:gd name="connsiteY7" fmla="*/ 4240257 h 4308764"/>
              <a:gd name="connsiteX8" fmla="*/ 2105088 w 2338987"/>
              <a:gd name="connsiteY8" fmla="*/ 4308764 h 4308764"/>
              <a:gd name="connsiteX9" fmla="*/ 233899 w 2338987"/>
              <a:gd name="connsiteY9" fmla="*/ 4308764 h 4308764"/>
              <a:gd name="connsiteX10" fmla="*/ 68507 w 2338987"/>
              <a:gd name="connsiteY10" fmla="*/ 4240256 h 4308764"/>
              <a:gd name="connsiteX11" fmla="*/ 0 w 2338987"/>
              <a:gd name="connsiteY11" fmla="*/ 4074864 h 4308764"/>
              <a:gd name="connsiteX12" fmla="*/ 0 w 2338987"/>
              <a:gd name="connsiteY12" fmla="*/ 233899 h 430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8987" h="4308764">
                <a:moveTo>
                  <a:pt x="0" y="233899"/>
                </a:moveTo>
                <a:cubicBezTo>
                  <a:pt x="0" y="171865"/>
                  <a:pt x="24643" y="112372"/>
                  <a:pt x="68508" y="68507"/>
                </a:cubicBezTo>
                <a:cubicBezTo>
                  <a:pt x="112373" y="24642"/>
                  <a:pt x="171866" y="0"/>
                  <a:pt x="233900" y="0"/>
                </a:cubicBezTo>
                <a:lnTo>
                  <a:pt x="2105088" y="0"/>
                </a:lnTo>
                <a:cubicBezTo>
                  <a:pt x="2167122" y="0"/>
                  <a:pt x="2226615" y="24643"/>
                  <a:pt x="2270480" y="68508"/>
                </a:cubicBezTo>
                <a:cubicBezTo>
                  <a:pt x="2314345" y="112373"/>
                  <a:pt x="2338987" y="171866"/>
                  <a:pt x="2338987" y="233900"/>
                </a:cubicBezTo>
                <a:lnTo>
                  <a:pt x="2338987" y="4074865"/>
                </a:lnTo>
                <a:cubicBezTo>
                  <a:pt x="2338987" y="4136899"/>
                  <a:pt x="2314344" y="4196392"/>
                  <a:pt x="2270480" y="4240257"/>
                </a:cubicBezTo>
                <a:cubicBezTo>
                  <a:pt x="2226615" y="4284122"/>
                  <a:pt x="2167122" y="4308764"/>
                  <a:pt x="2105088" y="4308764"/>
                </a:cubicBezTo>
                <a:lnTo>
                  <a:pt x="233899" y="4308764"/>
                </a:lnTo>
                <a:cubicBezTo>
                  <a:pt x="171865" y="4308764"/>
                  <a:pt x="112372" y="4284121"/>
                  <a:pt x="68507" y="4240256"/>
                </a:cubicBezTo>
                <a:cubicBezTo>
                  <a:pt x="24642" y="4196391"/>
                  <a:pt x="0" y="4136898"/>
                  <a:pt x="0" y="4074864"/>
                </a:cubicBezTo>
                <a:lnTo>
                  <a:pt x="0" y="23389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894193" rIns="170688" bIns="1032442" numCol="1" spcCol="1270" anchor="ctr" anchorCtr="0">
            <a:noAutofit/>
          </a:bodyPr>
          <a:lstStyle/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 smtClean="0"/>
          </a:p>
          <a:p>
            <a:r>
              <a:rPr lang="hu-HU" sz="1600" dirty="0" smtClean="0"/>
              <a:t>tehetségvizsgálat</a:t>
            </a:r>
            <a:endParaRPr lang="hu-HU" sz="1600" dirty="0"/>
          </a:p>
          <a:p>
            <a:endParaRPr lang="hu-HU" sz="1600" dirty="0" smtClean="0"/>
          </a:p>
          <a:p>
            <a:r>
              <a:rPr lang="hu-HU" sz="1600" dirty="0"/>
              <a:t>t</a:t>
            </a:r>
            <a:r>
              <a:rPr lang="hu-HU" sz="1600" dirty="0" smtClean="0"/>
              <a:t>ehetségsegítés</a:t>
            </a:r>
          </a:p>
          <a:p>
            <a:endParaRPr lang="hu-HU" sz="1600" dirty="0"/>
          </a:p>
          <a:p>
            <a:r>
              <a:rPr lang="hu-HU" sz="1600" dirty="0" smtClean="0"/>
              <a:t>után-követés</a:t>
            </a:r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visszacsatolás</a:t>
            </a:r>
            <a:endParaRPr lang="hu-HU" sz="1600" dirty="0"/>
          </a:p>
          <a:p>
            <a:endParaRPr lang="hu-HU" sz="1600" dirty="0" smtClean="0"/>
          </a:p>
          <a:p>
            <a:endParaRPr lang="hu-HU" sz="1600" dirty="0" smtClean="0"/>
          </a:p>
          <a:p>
            <a:endParaRPr lang="hu-HU" sz="1600" dirty="0"/>
          </a:p>
          <a:p>
            <a:pPr algn="ctr"/>
            <a:r>
              <a:rPr lang="hu-HU" sz="1600" b="1" spc="300" dirty="0" smtClean="0"/>
              <a:t>TEHETSÉG AZONOSÍTÁS </a:t>
            </a:r>
          </a:p>
          <a:p>
            <a:pPr algn="ctr"/>
            <a:r>
              <a:rPr lang="hu-HU" sz="1600" b="1" spc="300" dirty="0" smtClean="0"/>
              <a:t>TEHETSÉG-GONDOZÁS</a:t>
            </a:r>
            <a:endParaRPr lang="hu-HU" sz="1600" dirty="0"/>
          </a:p>
        </p:txBody>
      </p:sp>
      <p:sp>
        <p:nvSpPr>
          <p:cNvPr id="7" name="Szabadkézi sokszög 6"/>
          <p:cNvSpPr/>
          <p:nvPr/>
        </p:nvSpPr>
        <p:spPr>
          <a:xfrm>
            <a:off x="4513994" y="1196752"/>
            <a:ext cx="2218246" cy="5472608"/>
          </a:xfrm>
          <a:custGeom>
            <a:avLst/>
            <a:gdLst>
              <a:gd name="connsiteX0" fmla="*/ 0 w 1891084"/>
              <a:gd name="connsiteY0" fmla="*/ 189108 h 4308764"/>
              <a:gd name="connsiteX1" fmla="*/ 55389 w 1891084"/>
              <a:gd name="connsiteY1" fmla="*/ 55388 h 4308764"/>
              <a:gd name="connsiteX2" fmla="*/ 189109 w 1891084"/>
              <a:gd name="connsiteY2" fmla="*/ 0 h 4308764"/>
              <a:gd name="connsiteX3" fmla="*/ 1701976 w 1891084"/>
              <a:gd name="connsiteY3" fmla="*/ 0 h 4308764"/>
              <a:gd name="connsiteX4" fmla="*/ 1835696 w 1891084"/>
              <a:gd name="connsiteY4" fmla="*/ 55389 h 4308764"/>
              <a:gd name="connsiteX5" fmla="*/ 1891084 w 1891084"/>
              <a:gd name="connsiteY5" fmla="*/ 189109 h 4308764"/>
              <a:gd name="connsiteX6" fmla="*/ 1891084 w 1891084"/>
              <a:gd name="connsiteY6" fmla="*/ 4119656 h 4308764"/>
              <a:gd name="connsiteX7" fmla="*/ 1835696 w 1891084"/>
              <a:gd name="connsiteY7" fmla="*/ 4253376 h 4308764"/>
              <a:gd name="connsiteX8" fmla="*/ 1701976 w 1891084"/>
              <a:gd name="connsiteY8" fmla="*/ 4308764 h 4308764"/>
              <a:gd name="connsiteX9" fmla="*/ 189108 w 1891084"/>
              <a:gd name="connsiteY9" fmla="*/ 4308764 h 4308764"/>
              <a:gd name="connsiteX10" fmla="*/ 55388 w 1891084"/>
              <a:gd name="connsiteY10" fmla="*/ 4253375 h 4308764"/>
              <a:gd name="connsiteX11" fmla="*/ 0 w 1891084"/>
              <a:gd name="connsiteY11" fmla="*/ 4119655 h 4308764"/>
              <a:gd name="connsiteX12" fmla="*/ 0 w 1891084"/>
              <a:gd name="connsiteY12" fmla="*/ 189108 h 430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084" h="4308764">
                <a:moveTo>
                  <a:pt x="0" y="189108"/>
                </a:moveTo>
                <a:cubicBezTo>
                  <a:pt x="0" y="138953"/>
                  <a:pt x="19924" y="90853"/>
                  <a:pt x="55389" y="55388"/>
                </a:cubicBezTo>
                <a:cubicBezTo>
                  <a:pt x="90854" y="19923"/>
                  <a:pt x="138954" y="0"/>
                  <a:pt x="189109" y="0"/>
                </a:cubicBezTo>
                <a:lnTo>
                  <a:pt x="1701976" y="0"/>
                </a:lnTo>
                <a:cubicBezTo>
                  <a:pt x="1752131" y="0"/>
                  <a:pt x="1800231" y="19924"/>
                  <a:pt x="1835696" y="55389"/>
                </a:cubicBezTo>
                <a:cubicBezTo>
                  <a:pt x="1871161" y="90854"/>
                  <a:pt x="1891084" y="138954"/>
                  <a:pt x="1891084" y="189109"/>
                </a:cubicBezTo>
                <a:lnTo>
                  <a:pt x="1891084" y="4119656"/>
                </a:lnTo>
                <a:cubicBezTo>
                  <a:pt x="1891084" y="4169811"/>
                  <a:pt x="1871160" y="4217911"/>
                  <a:pt x="1835696" y="4253376"/>
                </a:cubicBezTo>
                <a:cubicBezTo>
                  <a:pt x="1800231" y="4288841"/>
                  <a:pt x="1752131" y="4308764"/>
                  <a:pt x="1701976" y="4308764"/>
                </a:cubicBezTo>
                <a:lnTo>
                  <a:pt x="189108" y="4308764"/>
                </a:lnTo>
                <a:cubicBezTo>
                  <a:pt x="138953" y="4308764"/>
                  <a:pt x="90853" y="4288840"/>
                  <a:pt x="55388" y="4253375"/>
                </a:cubicBezTo>
                <a:cubicBezTo>
                  <a:pt x="19923" y="4217910"/>
                  <a:pt x="0" y="4169810"/>
                  <a:pt x="0" y="4119655"/>
                </a:cubicBezTo>
                <a:lnTo>
                  <a:pt x="0" y="18910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894193" rIns="170688" bIns="1032442" numCol="1" spcCol="1270" anchor="ctr" anchorCtr="0">
            <a:noAutofit/>
          </a:bodyPr>
          <a:lstStyle/>
          <a:p>
            <a:endParaRPr lang="hu-HU" sz="1600" dirty="0" smtClean="0"/>
          </a:p>
          <a:p>
            <a:endParaRPr lang="hu-HU" sz="1600" dirty="0" smtClean="0"/>
          </a:p>
          <a:p>
            <a:endParaRPr lang="hu-HU" sz="1600" dirty="0"/>
          </a:p>
          <a:p>
            <a:r>
              <a:rPr lang="hu-HU" sz="1600" dirty="0" smtClean="0"/>
              <a:t>hozzáférhetőség</a:t>
            </a:r>
          </a:p>
          <a:p>
            <a:endParaRPr lang="hu-HU" sz="1600" dirty="0" smtClean="0"/>
          </a:p>
          <a:p>
            <a:r>
              <a:rPr lang="hu-HU" sz="1600" dirty="0" smtClean="0"/>
              <a:t>ingyenesség</a:t>
            </a:r>
          </a:p>
          <a:p>
            <a:endParaRPr lang="hu-HU" sz="1600" dirty="0" smtClean="0"/>
          </a:p>
          <a:p>
            <a:r>
              <a:rPr lang="hu-HU" sz="1600" dirty="0" smtClean="0"/>
              <a:t>egyéni </a:t>
            </a:r>
            <a:r>
              <a:rPr lang="hu-HU" sz="1600" dirty="0"/>
              <a:t>fejlesztés</a:t>
            </a:r>
          </a:p>
          <a:p>
            <a:endParaRPr lang="hu-HU" sz="1600" dirty="0" smtClean="0"/>
          </a:p>
          <a:p>
            <a:r>
              <a:rPr lang="hu-HU" sz="1600" dirty="0" smtClean="0"/>
              <a:t>gazdag szabadidős tevékenység</a:t>
            </a:r>
          </a:p>
          <a:p>
            <a:endParaRPr lang="hu-HU" sz="1600" dirty="0" smtClean="0"/>
          </a:p>
          <a:p>
            <a:endParaRPr lang="hu-HU" sz="1600" dirty="0"/>
          </a:p>
          <a:p>
            <a:pPr algn="ctr"/>
            <a:endParaRPr lang="hu-HU" sz="1500" b="1" spc="300" dirty="0" smtClean="0"/>
          </a:p>
          <a:p>
            <a:pPr algn="ctr"/>
            <a:r>
              <a:rPr lang="hu-HU" sz="1500" b="1" spc="300" dirty="0" smtClean="0"/>
              <a:t>HÁTRÁNY</a:t>
            </a:r>
          </a:p>
          <a:p>
            <a:pPr algn="ctr"/>
            <a:r>
              <a:rPr lang="hu-HU" sz="1500" b="1" spc="300" dirty="0" smtClean="0"/>
              <a:t>KOMPENZÁCIÓ</a:t>
            </a:r>
            <a:endParaRPr lang="hu-HU" sz="2400" kern="1200" dirty="0"/>
          </a:p>
        </p:txBody>
      </p:sp>
      <p:sp>
        <p:nvSpPr>
          <p:cNvPr id="8" name="Szabadkézi sokszög 7"/>
          <p:cNvSpPr/>
          <p:nvPr/>
        </p:nvSpPr>
        <p:spPr>
          <a:xfrm>
            <a:off x="6862255" y="1196752"/>
            <a:ext cx="2030225" cy="5472608"/>
          </a:xfrm>
          <a:custGeom>
            <a:avLst/>
            <a:gdLst>
              <a:gd name="connsiteX0" fmla="*/ 0 w 1891084"/>
              <a:gd name="connsiteY0" fmla="*/ 189108 h 4308764"/>
              <a:gd name="connsiteX1" fmla="*/ 55389 w 1891084"/>
              <a:gd name="connsiteY1" fmla="*/ 55388 h 4308764"/>
              <a:gd name="connsiteX2" fmla="*/ 189109 w 1891084"/>
              <a:gd name="connsiteY2" fmla="*/ 0 h 4308764"/>
              <a:gd name="connsiteX3" fmla="*/ 1701976 w 1891084"/>
              <a:gd name="connsiteY3" fmla="*/ 0 h 4308764"/>
              <a:gd name="connsiteX4" fmla="*/ 1835696 w 1891084"/>
              <a:gd name="connsiteY4" fmla="*/ 55389 h 4308764"/>
              <a:gd name="connsiteX5" fmla="*/ 1891084 w 1891084"/>
              <a:gd name="connsiteY5" fmla="*/ 189109 h 4308764"/>
              <a:gd name="connsiteX6" fmla="*/ 1891084 w 1891084"/>
              <a:gd name="connsiteY6" fmla="*/ 4119656 h 4308764"/>
              <a:gd name="connsiteX7" fmla="*/ 1835696 w 1891084"/>
              <a:gd name="connsiteY7" fmla="*/ 4253376 h 4308764"/>
              <a:gd name="connsiteX8" fmla="*/ 1701976 w 1891084"/>
              <a:gd name="connsiteY8" fmla="*/ 4308764 h 4308764"/>
              <a:gd name="connsiteX9" fmla="*/ 189108 w 1891084"/>
              <a:gd name="connsiteY9" fmla="*/ 4308764 h 4308764"/>
              <a:gd name="connsiteX10" fmla="*/ 55388 w 1891084"/>
              <a:gd name="connsiteY10" fmla="*/ 4253375 h 4308764"/>
              <a:gd name="connsiteX11" fmla="*/ 0 w 1891084"/>
              <a:gd name="connsiteY11" fmla="*/ 4119655 h 4308764"/>
              <a:gd name="connsiteX12" fmla="*/ 0 w 1891084"/>
              <a:gd name="connsiteY12" fmla="*/ 189108 h 430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084" h="4308764">
                <a:moveTo>
                  <a:pt x="0" y="189108"/>
                </a:moveTo>
                <a:cubicBezTo>
                  <a:pt x="0" y="138953"/>
                  <a:pt x="19924" y="90853"/>
                  <a:pt x="55389" y="55388"/>
                </a:cubicBezTo>
                <a:cubicBezTo>
                  <a:pt x="90854" y="19923"/>
                  <a:pt x="138954" y="0"/>
                  <a:pt x="189109" y="0"/>
                </a:cubicBezTo>
                <a:lnTo>
                  <a:pt x="1701976" y="0"/>
                </a:lnTo>
                <a:cubicBezTo>
                  <a:pt x="1752131" y="0"/>
                  <a:pt x="1800231" y="19924"/>
                  <a:pt x="1835696" y="55389"/>
                </a:cubicBezTo>
                <a:cubicBezTo>
                  <a:pt x="1871161" y="90854"/>
                  <a:pt x="1891084" y="138954"/>
                  <a:pt x="1891084" y="189109"/>
                </a:cubicBezTo>
                <a:lnTo>
                  <a:pt x="1891084" y="4119656"/>
                </a:lnTo>
                <a:cubicBezTo>
                  <a:pt x="1891084" y="4169811"/>
                  <a:pt x="1871160" y="4217911"/>
                  <a:pt x="1835696" y="4253376"/>
                </a:cubicBezTo>
                <a:cubicBezTo>
                  <a:pt x="1800231" y="4288841"/>
                  <a:pt x="1752131" y="4308764"/>
                  <a:pt x="1701976" y="4308764"/>
                </a:cubicBezTo>
                <a:lnTo>
                  <a:pt x="189108" y="4308764"/>
                </a:lnTo>
                <a:cubicBezTo>
                  <a:pt x="138953" y="4308764"/>
                  <a:pt x="90853" y="4288840"/>
                  <a:pt x="55388" y="4253375"/>
                </a:cubicBezTo>
                <a:cubicBezTo>
                  <a:pt x="19923" y="4217910"/>
                  <a:pt x="0" y="4169810"/>
                  <a:pt x="0" y="4119655"/>
                </a:cubicBezTo>
                <a:lnTo>
                  <a:pt x="0" y="18910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894193" rIns="170688" bIns="1032442" numCol="1" spcCol="1270" anchor="ctr" anchorCtr="0">
            <a:noAutofit/>
          </a:bodyPr>
          <a:lstStyle/>
          <a:p>
            <a:endParaRPr lang="hu-HU" sz="1600" dirty="0" smtClean="0"/>
          </a:p>
          <a:p>
            <a:endParaRPr lang="hu-HU" sz="1600" dirty="0"/>
          </a:p>
          <a:p>
            <a:endParaRPr lang="hu-HU" sz="1600" dirty="0"/>
          </a:p>
          <a:p>
            <a:endParaRPr lang="hu-HU" sz="1600" dirty="0" smtClean="0"/>
          </a:p>
          <a:p>
            <a:r>
              <a:rPr lang="hu-HU" sz="1600" dirty="0"/>
              <a:t>i</a:t>
            </a:r>
            <a:r>
              <a:rPr lang="hu-HU" sz="1600" dirty="0" smtClean="0"/>
              <a:t>nformáció és</a:t>
            </a:r>
          </a:p>
          <a:p>
            <a:r>
              <a:rPr lang="hu-HU" sz="1600" dirty="0" smtClean="0"/>
              <a:t> tudásátadás</a:t>
            </a:r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mentorálás</a:t>
            </a:r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összefogás</a:t>
            </a:r>
            <a:endParaRPr lang="hu-HU" sz="1600" dirty="0"/>
          </a:p>
          <a:p>
            <a:endParaRPr lang="hu-HU" sz="1600" dirty="0"/>
          </a:p>
          <a:p>
            <a:r>
              <a:rPr lang="hu-HU" sz="1600" dirty="0" smtClean="0"/>
              <a:t>közös innováció</a:t>
            </a:r>
          </a:p>
          <a:p>
            <a:endParaRPr lang="hu-HU" sz="1600" dirty="0" smtClean="0"/>
          </a:p>
          <a:p>
            <a:endParaRPr lang="hu-HU" sz="1600" dirty="0" smtClean="0"/>
          </a:p>
          <a:p>
            <a:pPr algn="ctr"/>
            <a:r>
              <a:rPr lang="hu-HU" sz="1500" b="1" spc="300" dirty="0" smtClean="0"/>
              <a:t>BÁZISINTÉZ-MÉNYI FELADATOK</a:t>
            </a:r>
            <a:endParaRPr lang="hu-HU" sz="1500" spc="300" dirty="0" smtClean="0"/>
          </a:p>
        </p:txBody>
      </p:sp>
      <p:sp>
        <p:nvSpPr>
          <p:cNvPr id="9" name="Balra-jobbra nyíl 8"/>
          <p:cNvSpPr/>
          <p:nvPr/>
        </p:nvSpPr>
        <p:spPr>
          <a:xfrm>
            <a:off x="1835696" y="5301208"/>
            <a:ext cx="5328591" cy="288032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10" name="Picture 2" descr="C:\Users\Baranyai Tímea\Desktop\2014 15\SZV3 KÖNYVHÖZ képek\NYOMDÁNAK 1\VALI\VÁLOGATOTT\DSC049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1484784"/>
            <a:ext cx="1728192" cy="1296198"/>
          </a:xfrm>
          <a:prstGeom prst="rect">
            <a:avLst/>
          </a:prstGeom>
          <a:noFill/>
          <a:ln>
            <a:noFill/>
          </a:ln>
          <a:extLst/>
        </p:spPr>
      </p:pic>
      <p:pic>
        <p:nvPicPr>
          <p:cNvPr id="5123" name="Picture 3" descr="C:\Users\Baranyai Tímea\Desktop\2014 15\SZV3 KÖNYVHÖZ képek\NYOMDÁNAK 1\VALI\VÁLOGATOTT\P101054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319" y="1484785"/>
            <a:ext cx="1888152" cy="14161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Kép 11" descr="DSC041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39752" y="1412778"/>
            <a:ext cx="1921761" cy="144132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7" descr="C:\Users\Baranyai Tímea\Desktop\2014 15\ANYAGOK\10153814_649796428402369_9078309763090921320_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6463" y="1484786"/>
            <a:ext cx="1921761" cy="1441321"/>
          </a:xfrm>
          <a:prstGeom prst="rect">
            <a:avLst/>
          </a:prstGeom>
          <a:noFill/>
          <a:ln>
            <a:noFill/>
          </a:ln>
          <a:extLst/>
        </p:spPr>
      </p:pic>
    </p:spTree>
    <p:extLst>
      <p:ext uri="{BB962C8B-B14F-4D97-AF65-F5344CB8AC3E}">
        <p14:creationId xmlns="" xmlns:p14="http://schemas.microsoft.com/office/powerpoint/2010/main" val="118699732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hu-HU" dirty="0"/>
          </a:p>
        </p:txBody>
      </p:sp>
      <p:sp>
        <p:nvSpPr>
          <p:cNvPr id="4" name="Szabadkézi sokszög 3"/>
          <p:cNvSpPr/>
          <p:nvPr/>
        </p:nvSpPr>
        <p:spPr>
          <a:xfrm>
            <a:off x="120249" y="1124744"/>
            <a:ext cx="2219504" cy="5472608"/>
          </a:xfrm>
          <a:custGeom>
            <a:avLst/>
            <a:gdLst>
              <a:gd name="connsiteX0" fmla="*/ 0 w 1891084"/>
              <a:gd name="connsiteY0" fmla="*/ 189108 h 4308764"/>
              <a:gd name="connsiteX1" fmla="*/ 55389 w 1891084"/>
              <a:gd name="connsiteY1" fmla="*/ 55388 h 4308764"/>
              <a:gd name="connsiteX2" fmla="*/ 189109 w 1891084"/>
              <a:gd name="connsiteY2" fmla="*/ 0 h 4308764"/>
              <a:gd name="connsiteX3" fmla="*/ 1701976 w 1891084"/>
              <a:gd name="connsiteY3" fmla="*/ 0 h 4308764"/>
              <a:gd name="connsiteX4" fmla="*/ 1835696 w 1891084"/>
              <a:gd name="connsiteY4" fmla="*/ 55389 h 4308764"/>
              <a:gd name="connsiteX5" fmla="*/ 1891084 w 1891084"/>
              <a:gd name="connsiteY5" fmla="*/ 189109 h 4308764"/>
              <a:gd name="connsiteX6" fmla="*/ 1891084 w 1891084"/>
              <a:gd name="connsiteY6" fmla="*/ 4119656 h 4308764"/>
              <a:gd name="connsiteX7" fmla="*/ 1835696 w 1891084"/>
              <a:gd name="connsiteY7" fmla="*/ 4253376 h 4308764"/>
              <a:gd name="connsiteX8" fmla="*/ 1701976 w 1891084"/>
              <a:gd name="connsiteY8" fmla="*/ 4308764 h 4308764"/>
              <a:gd name="connsiteX9" fmla="*/ 189108 w 1891084"/>
              <a:gd name="connsiteY9" fmla="*/ 4308764 h 4308764"/>
              <a:gd name="connsiteX10" fmla="*/ 55388 w 1891084"/>
              <a:gd name="connsiteY10" fmla="*/ 4253375 h 4308764"/>
              <a:gd name="connsiteX11" fmla="*/ 0 w 1891084"/>
              <a:gd name="connsiteY11" fmla="*/ 4119655 h 4308764"/>
              <a:gd name="connsiteX12" fmla="*/ 0 w 1891084"/>
              <a:gd name="connsiteY12" fmla="*/ 189108 h 430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084" h="4308764">
                <a:moveTo>
                  <a:pt x="0" y="189108"/>
                </a:moveTo>
                <a:cubicBezTo>
                  <a:pt x="0" y="138953"/>
                  <a:pt x="19924" y="90853"/>
                  <a:pt x="55389" y="55388"/>
                </a:cubicBezTo>
                <a:cubicBezTo>
                  <a:pt x="90854" y="19923"/>
                  <a:pt x="138954" y="0"/>
                  <a:pt x="189109" y="0"/>
                </a:cubicBezTo>
                <a:lnTo>
                  <a:pt x="1701976" y="0"/>
                </a:lnTo>
                <a:cubicBezTo>
                  <a:pt x="1752131" y="0"/>
                  <a:pt x="1800231" y="19924"/>
                  <a:pt x="1835696" y="55389"/>
                </a:cubicBezTo>
                <a:cubicBezTo>
                  <a:pt x="1871161" y="90854"/>
                  <a:pt x="1891084" y="138954"/>
                  <a:pt x="1891084" y="189109"/>
                </a:cubicBezTo>
                <a:lnTo>
                  <a:pt x="1891084" y="4119656"/>
                </a:lnTo>
                <a:cubicBezTo>
                  <a:pt x="1891084" y="4169811"/>
                  <a:pt x="1871160" y="4217911"/>
                  <a:pt x="1835696" y="4253376"/>
                </a:cubicBezTo>
                <a:cubicBezTo>
                  <a:pt x="1800231" y="4288841"/>
                  <a:pt x="1752131" y="4308764"/>
                  <a:pt x="1701976" y="4308764"/>
                </a:cubicBezTo>
                <a:lnTo>
                  <a:pt x="189108" y="4308764"/>
                </a:lnTo>
                <a:cubicBezTo>
                  <a:pt x="138953" y="4308764"/>
                  <a:pt x="90853" y="4288840"/>
                  <a:pt x="55388" y="4253375"/>
                </a:cubicBezTo>
                <a:cubicBezTo>
                  <a:pt x="19923" y="4217910"/>
                  <a:pt x="0" y="4169810"/>
                  <a:pt x="0" y="4119655"/>
                </a:cubicBezTo>
                <a:lnTo>
                  <a:pt x="0" y="18910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894193" rIns="170688" bIns="1032442" numCol="1" spcCol="1270" anchor="ctr" anchorCtr="0">
            <a:noAutofit/>
          </a:bodyPr>
          <a:lstStyle/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 smtClean="0"/>
          </a:p>
          <a:p>
            <a:r>
              <a:rPr lang="hu-HU" sz="1600" dirty="0" smtClean="0"/>
              <a:t>konferenciák rendezése</a:t>
            </a:r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módszertani anyagok készítése</a:t>
            </a:r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publikáció</a:t>
            </a:r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továbbképzések tartása</a:t>
            </a:r>
            <a:endParaRPr lang="hu-HU" sz="1600" dirty="0"/>
          </a:p>
          <a:p>
            <a:endParaRPr lang="hu-HU" sz="1600" dirty="0" smtClean="0"/>
          </a:p>
          <a:p>
            <a:pPr algn="ctr"/>
            <a:r>
              <a:rPr lang="hu-HU" sz="1500" b="1" spc="300" dirty="0" smtClean="0"/>
              <a:t>KÖZNEVELÉSI </a:t>
            </a:r>
          </a:p>
          <a:p>
            <a:pPr algn="ctr"/>
            <a:r>
              <a:rPr lang="hu-HU" sz="1500" b="1" spc="300" dirty="0" smtClean="0"/>
              <a:t>SZEREP-VÁLLALÁS</a:t>
            </a:r>
            <a:endParaRPr lang="hu-HU" sz="1600" dirty="0"/>
          </a:p>
        </p:txBody>
      </p:sp>
      <p:sp>
        <p:nvSpPr>
          <p:cNvPr id="5" name="Szabadkézi sokszög 4"/>
          <p:cNvSpPr/>
          <p:nvPr/>
        </p:nvSpPr>
        <p:spPr>
          <a:xfrm>
            <a:off x="2399017" y="1124744"/>
            <a:ext cx="2067236" cy="5472608"/>
          </a:xfrm>
          <a:custGeom>
            <a:avLst/>
            <a:gdLst>
              <a:gd name="connsiteX0" fmla="*/ 0 w 2338987"/>
              <a:gd name="connsiteY0" fmla="*/ 233899 h 4308764"/>
              <a:gd name="connsiteX1" fmla="*/ 68508 w 2338987"/>
              <a:gd name="connsiteY1" fmla="*/ 68507 h 4308764"/>
              <a:gd name="connsiteX2" fmla="*/ 233900 w 2338987"/>
              <a:gd name="connsiteY2" fmla="*/ 0 h 4308764"/>
              <a:gd name="connsiteX3" fmla="*/ 2105088 w 2338987"/>
              <a:gd name="connsiteY3" fmla="*/ 0 h 4308764"/>
              <a:gd name="connsiteX4" fmla="*/ 2270480 w 2338987"/>
              <a:gd name="connsiteY4" fmla="*/ 68508 h 4308764"/>
              <a:gd name="connsiteX5" fmla="*/ 2338987 w 2338987"/>
              <a:gd name="connsiteY5" fmla="*/ 233900 h 4308764"/>
              <a:gd name="connsiteX6" fmla="*/ 2338987 w 2338987"/>
              <a:gd name="connsiteY6" fmla="*/ 4074865 h 4308764"/>
              <a:gd name="connsiteX7" fmla="*/ 2270480 w 2338987"/>
              <a:gd name="connsiteY7" fmla="*/ 4240257 h 4308764"/>
              <a:gd name="connsiteX8" fmla="*/ 2105088 w 2338987"/>
              <a:gd name="connsiteY8" fmla="*/ 4308764 h 4308764"/>
              <a:gd name="connsiteX9" fmla="*/ 233899 w 2338987"/>
              <a:gd name="connsiteY9" fmla="*/ 4308764 h 4308764"/>
              <a:gd name="connsiteX10" fmla="*/ 68507 w 2338987"/>
              <a:gd name="connsiteY10" fmla="*/ 4240256 h 4308764"/>
              <a:gd name="connsiteX11" fmla="*/ 0 w 2338987"/>
              <a:gd name="connsiteY11" fmla="*/ 4074864 h 4308764"/>
              <a:gd name="connsiteX12" fmla="*/ 0 w 2338987"/>
              <a:gd name="connsiteY12" fmla="*/ 233899 h 430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2338987" h="4308764">
                <a:moveTo>
                  <a:pt x="0" y="233899"/>
                </a:moveTo>
                <a:cubicBezTo>
                  <a:pt x="0" y="171865"/>
                  <a:pt x="24643" y="112372"/>
                  <a:pt x="68508" y="68507"/>
                </a:cubicBezTo>
                <a:cubicBezTo>
                  <a:pt x="112373" y="24642"/>
                  <a:pt x="171866" y="0"/>
                  <a:pt x="233900" y="0"/>
                </a:cubicBezTo>
                <a:lnTo>
                  <a:pt x="2105088" y="0"/>
                </a:lnTo>
                <a:cubicBezTo>
                  <a:pt x="2167122" y="0"/>
                  <a:pt x="2226615" y="24643"/>
                  <a:pt x="2270480" y="68508"/>
                </a:cubicBezTo>
                <a:cubicBezTo>
                  <a:pt x="2314345" y="112373"/>
                  <a:pt x="2338987" y="171866"/>
                  <a:pt x="2338987" y="233900"/>
                </a:cubicBezTo>
                <a:lnTo>
                  <a:pt x="2338987" y="4074865"/>
                </a:lnTo>
                <a:cubicBezTo>
                  <a:pt x="2338987" y="4136899"/>
                  <a:pt x="2314344" y="4196392"/>
                  <a:pt x="2270480" y="4240257"/>
                </a:cubicBezTo>
                <a:cubicBezTo>
                  <a:pt x="2226615" y="4284122"/>
                  <a:pt x="2167122" y="4308764"/>
                  <a:pt x="2105088" y="4308764"/>
                </a:cubicBezTo>
                <a:lnTo>
                  <a:pt x="233899" y="4308764"/>
                </a:lnTo>
                <a:cubicBezTo>
                  <a:pt x="171865" y="4308764"/>
                  <a:pt x="112372" y="4284121"/>
                  <a:pt x="68507" y="4240256"/>
                </a:cubicBezTo>
                <a:cubicBezTo>
                  <a:pt x="24642" y="4196391"/>
                  <a:pt x="0" y="4136898"/>
                  <a:pt x="0" y="4074864"/>
                </a:cubicBezTo>
                <a:lnTo>
                  <a:pt x="0" y="233899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894193" rIns="170688" bIns="1032442" numCol="1" spcCol="1270" anchor="ctr" anchorCtr="0">
            <a:noAutofit/>
          </a:bodyPr>
          <a:lstStyle/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kiállítások</a:t>
            </a:r>
            <a:endParaRPr lang="hu-HU" sz="1600" dirty="0"/>
          </a:p>
          <a:p>
            <a:endParaRPr lang="hu-HU" sz="1600" dirty="0"/>
          </a:p>
          <a:p>
            <a:r>
              <a:rPr lang="hu-HU" sz="1600" dirty="0" smtClean="0"/>
              <a:t>bemutatók</a:t>
            </a:r>
          </a:p>
          <a:p>
            <a:endParaRPr lang="hu-HU" sz="1600" dirty="0" smtClean="0"/>
          </a:p>
          <a:p>
            <a:r>
              <a:rPr lang="hu-HU" sz="1600" dirty="0" smtClean="0"/>
              <a:t>nyitott műhelyfoglalkozások </a:t>
            </a:r>
          </a:p>
          <a:p>
            <a:endParaRPr lang="hu-HU" sz="1600" dirty="0" smtClean="0"/>
          </a:p>
          <a:p>
            <a:endParaRPr lang="hu-HU" sz="1600" dirty="0" smtClean="0"/>
          </a:p>
          <a:p>
            <a:endParaRPr lang="hu-HU" sz="1600" dirty="0"/>
          </a:p>
          <a:p>
            <a:pPr algn="ctr"/>
            <a:r>
              <a:rPr lang="hu-HU" sz="1500" b="1" spc="300" dirty="0" smtClean="0"/>
              <a:t>KULTURÁLIS </a:t>
            </a:r>
          </a:p>
          <a:p>
            <a:pPr algn="ctr"/>
            <a:r>
              <a:rPr lang="hu-HU" sz="1500" b="1" spc="300" dirty="0" smtClean="0"/>
              <a:t>FELADATOK</a:t>
            </a:r>
            <a:endParaRPr lang="hu-HU" sz="1600" dirty="0"/>
          </a:p>
        </p:txBody>
      </p:sp>
      <p:sp>
        <p:nvSpPr>
          <p:cNvPr id="6" name="Szabadkézi sokszög 5"/>
          <p:cNvSpPr/>
          <p:nvPr/>
        </p:nvSpPr>
        <p:spPr>
          <a:xfrm>
            <a:off x="4572000" y="1124744"/>
            <a:ext cx="2160240" cy="5472608"/>
          </a:xfrm>
          <a:custGeom>
            <a:avLst/>
            <a:gdLst>
              <a:gd name="connsiteX0" fmla="*/ 0 w 1891084"/>
              <a:gd name="connsiteY0" fmla="*/ 189108 h 4308764"/>
              <a:gd name="connsiteX1" fmla="*/ 55389 w 1891084"/>
              <a:gd name="connsiteY1" fmla="*/ 55388 h 4308764"/>
              <a:gd name="connsiteX2" fmla="*/ 189109 w 1891084"/>
              <a:gd name="connsiteY2" fmla="*/ 0 h 4308764"/>
              <a:gd name="connsiteX3" fmla="*/ 1701976 w 1891084"/>
              <a:gd name="connsiteY3" fmla="*/ 0 h 4308764"/>
              <a:gd name="connsiteX4" fmla="*/ 1835696 w 1891084"/>
              <a:gd name="connsiteY4" fmla="*/ 55389 h 4308764"/>
              <a:gd name="connsiteX5" fmla="*/ 1891084 w 1891084"/>
              <a:gd name="connsiteY5" fmla="*/ 189109 h 4308764"/>
              <a:gd name="connsiteX6" fmla="*/ 1891084 w 1891084"/>
              <a:gd name="connsiteY6" fmla="*/ 4119656 h 4308764"/>
              <a:gd name="connsiteX7" fmla="*/ 1835696 w 1891084"/>
              <a:gd name="connsiteY7" fmla="*/ 4253376 h 4308764"/>
              <a:gd name="connsiteX8" fmla="*/ 1701976 w 1891084"/>
              <a:gd name="connsiteY8" fmla="*/ 4308764 h 4308764"/>
              <a:gd name="connsiteX9" fmla="*/ 189108 w 1891084"/>
              <a:gd name="connsiteY9" fmla="*/ 4308764 h 4308764"/>
              <a:gd name="connsiteX10" fmla="*/ 55388 w 1891084"/>
              <a:gd name="connsiteY10" fmla="*/ 4253375 h 4308764"/>
              <a:gd name="connsiteX11" fmla="*/ 0 w 1891084"/>
              <a:gd name="connsiteY11" fmla="*/ 4119655 h 4308764"/>
              <a:gd name="connsiteX12" fmla="*/ 0 w 1891084"/>
              <a:gd name="connsiteY12" fmla="*/ 189108 h 430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084" h="4308764">
                <a:moveTo>
                  <a:pt x="0" y="189108"/>
                </a:moveTo>
                <a:cubicBezTo>
                  <a:pt x="0" y="138953"/>
                  <a:pt x="19924" y="90853"/>
                  <a:pt x="55389" y="55388"/>
                </a:cubicBezTo>
                <a:cubicBezTo>
                  <a:pt x="90854" y="19923"/>
                  <a:pt x="138954" y="0"/>
                  <a:pt x="189109" y="0"/>
                </a:cubicBezTo>
                <a:lnTo>
                  <a:pt x="1701976" y="0"/>
                </a:lnTo>
                <a:cubicBezTo>
                  <a:pt x="1752131" y="0"/>
                  <a:pt x="1800231" y="19924"/>
                  <a:pt x="1835696" y="55389"/>
                </a:cubicBezTo>
                <a:cubicBezTo>
                  <a:pt x="1871161" y="90854"/>
                  <a:pt x="1891084" y="138954"/>
                  <a:pt x="1891084" y="189109"/>
                </a:cubicBezTo>
                <a:lnTo>
                  <a:pt x="1891084" y="4119656"/>
                </a:lnTo>
                <a:cubicBezTo>
                  <a:pt x="1891084" y="4169811"/>
                  <a:pt x="1871160" y="4217911"/>
                  <a:pt x="1835696" y="4253376"/>
                </a:cubicBezTo>
                <a:cubicBezTo>
                  <a:pt x="1800231" y="4288841"/>
                  <a:pt x="1752131" y="4308764"/>
                  <a:pt x="1701976" y="4308764"/>
                </a:cubicBezTo>
                <a:lnTo>
                  <a:pt x="189108" y="4308764"/>
                </a:lnTo>
                <a:cubicBezTo>
                  <a:pt x="138953" y="4308764"/>
                  <a:pt x="90853" y="4288840"/>
                  <a:pt x="55388" y="4253375"/>
                </a:cubicBezTo>
                <a:cubicBezTo>
                  <a:pt x="19923" y="4217910"/>
                  <a:pt x="0" y="4169810"/>
                  <a:pt x="0" y="4119655"/>
                </a:cubicBezTo>
                <a:lnTo>
                  <a:pt x="0" y="18910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894193" rIns="170688" bIns="1032442" numCol="1" spcCol="1270" anchor="ctr" anchorCtr="0">
            <a:noAutofit/>
          </a:bodyPr>
          <a:lstStyle/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r>
              <a:rPr lang="hu-HU" sz="1600" dirty="0" smtClean="0"/>
              <a:t>szülők és diák- mentorok bevonásával  </a:t>
            </a:r>
            <a:endParaRPr lang="hu-HU" sz="1600" dirty="0"/>
          </a:p>
          <a:p>
            <a:endParaRPr lang="hu-HU" sz="1600" dirty="0"/>
          </a:p>
          <a:p>
            <a:r>
              <a:rPr lang="hu-HU" sz="1600" dirty="0" smtClean="0"/>
              <a:t>szervezeti</a:t>
            </a:r>
            <a:r>
              <a:rPr lang="hu-HU" sz="1600" dirty="0"/>
              <a:t>, </a:t>
            </a:r>
            <a:endParaRPr lang="hu-HU" sz="1600" dirty="0" smtClean="0"/>
          </a:p>
          <a:p>
            <a:r>
              <a:rPr lang="hu-HU" sz="1600" dirty="0" smtClean="0"/>
              <a:t>térségi együttműködések</a:t>
            </a:r>
          </a:p>
          <a:p>
            <a:pPr algn="ctr"/>
            <a:endParaRPr lang="hu-HU" sz="1600" b="1" spc="300" dirty="0" smtClean="0"/>
          </a:p>
          <a:p>
            <a:pPr algn="ctr"/>
            <a:endParaRPr lang="hu-HU" sz="1600" b="1" spc="300" dirty="0"/>
          </a:p>
          <a:p>
            <a:pPr algn="ctr"/>
            <a:endParaRPr lang="hu-HU" sz="1600" b="1" spc="300" dirty="0" smtClean="0"/>
          </a:p>
          <a:p>
            <a:pPr algn="ctr"/>
            <a:r>
              <a:rPr lang="hu-HU" sz="1600" b="1" spc="300" dirty="0" smtClean="0"/>
              <a:t>KÖZÖSSÉG</a:t>
            </a:r>
          </a:p>
          <a:p>
            <a:pPr algn="ctr"/>
            <a:r>
              <a:rPr lang="hu-HU" sz="1600" b="1" spc="300" dirty="0" smtClean="0"/>
              <a:t>ÉPÍTÉS</a:t>
            </a:r>
            <a:endParaRPr lang="hu-HU" sz="1600" dirty="0"/>
          </a:p>
        </p:txBody>
      </p:sp>
      <p:sp>
        <p:nvSpPr>
          <p:cNvPr id="7" name="Szabadkézi sokszög 6"/>
          <p:cNvSpPr/>
          <p:nvPr/>
        </p:nvSpPr>
        <p:spPr>
          <a:xfrm>
            <a:off x="6804248" y="1124744"/>
            <a:ext cx="2160240" cy="5472608"/>
          </a:xfrm>
          <a:custGeom>
            <a:avLst/>
            <a:gdLst>
              <a:gd name="connsiteX0" fmla="*/ 0 w 1891084"/>
              <a:gd name="connsiteY0" fmla="*/ 189108 h 4308764"/>
              <a:gd name="connsiteX1" fmla="*/ 55389 w 1891084"/>
              <a:gd name="connsiteY1" fmla="*/ 55388 h 4308764"/>
              <a:gd name="connsiteX2" fmla="*/ 189109 w 1891084"/>
              <a:gd name="connsiteY2" fmla="*/ 0 h 4308764"/>
              <a:gd name="connsiteX3" fmla="*/ 1701976 w 1891084"/>
              <a:gd name="connsiteY3" fmla="*/ 0 h 4308764"/>
              <a:gd name="connsiteX4" fmla="*/ 1835696 w 1891084"/>
              <a:gd name="connsiteY4" fmla="*/ 55389 h 4308764"/>
              <a:gd name="connsiteX5" fmla="*/ 1891084 w 1891084"/>
              <a:gd name="connsiteY5" fmla="*/ 189109 h 4308764"/>
              <a:gd name="connsiteX6" fmla="*/ 1891084 w 1891084"/>
              <a:gd name="connsiteY6" fmla="*/ 4119656 h 4308764"/>
              <a:gd name="connsiteX7" fmla="*/ 1835696 w 1891084"/>
              <a:gd name="connsiteY7" fmla="*/ 4253376 h 4308764"/>
              <a:gd name="connsiteX8" fmla="*/ 1701976 w 1891084"/>
              <a:gd name="connsiteY8" fmla="*/ 4308764 h 4308764"/>
              <a:gd name="connsiteX9" fmla="*/ 189108 w 1891084"/>
              <a:gd name="connsiteY9" fmla="*/ 4308764 h 4308764"/>
              <a:gd name="connsiteX10" fmla="*/ 55388 w 1891084"/>
              <a:gd name="connsiteY10" fmla="*/ 4253375 h 4308764"/>
              <a:gd name="connsiteX11" fmla="*/ 0 w 1891084"/>
              <a:gd name="connsiteY11" fmla="*/ 4119655 h 4308764"/>
              <a:gd name="connsiteX12" fmla="*/ 0 w 1891084"/>
              <a:gd name="connsiteY12" fmla="*/ 189108 h 43087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891084" h="4308764">
                <a:moveTo>
                  <a:pt x="0" y="189108"/>
                </a:moveTo>
                <a:cubicBezTo>
                  <a:pt x="0" y="138953"/>
                  <a:pt x="19924" y="90853"/>
                  <a:pt x="55389" y="55388"/>
                </a:cubicBezTo>
                <a:cubicBezTo>
                  <a:pt x="90854" y="19923"/>
                  <a:pt x="138954" y="0"/>
                  <a:pt x="189109" y="0"/>
                </a:cubicBezTo>
                <a:lnTo>
                  <a:pt x="1701976" y="0"/>
                </a:lnTo>
                <a:cubicBezTo>
                  <a:pt x="1752131" y="0"/>
                  <a:pt x="1800231" y="19924"/>
                  <a:pt x="1835696" y="55389"/>
                </a:cubicBezTo>
                <a:cubicBezTo>
                  <a:pt x="1871161" y="90854"/>
                  <a:pt x="1891084" y="138954"/>
                  <a:pt x="1891084" y="189109"/>
                </a:cubicBezTo>
                <a:lnTo>
                  <a:pt x="1891084" y="4119656"/>
                </a:lnTo>
                <a:cubicBezTo>
                  <a:pt x="1891084" y="4169811"/>
                  <a:pt x="1871160" y="4217911"/>
                  <a:pt x="1835696" y="4253376"/>
                </a:cubicBezTo>
                <a:cubicBezTo>
                  <a:pt x="1800231" y="4288841"/>
                  <a:pt x="1752131" y="4308764"/>
                  <a:pt x="1701976" y="4308764"/>
                </a:cubicBezTo>
                <a:lnTo>
                  <a:pt x="189108" y="4308764"/>
                </a:lnTo>
                <a:cubicBezTo>
                  <a:pt x="138953" y="4308764"/>
                  <a:pt x="90853" y="4288840"/>
                  <a:pt x="55388" y="4253375"/>
                </a:cubicBezTo>
                <a:cubicBezTo>
                  <a:pt x="19923" y="4217910"/>
                  <a:pt x="0" y="4169810"/>
                  <a:pt x="0" y="4119655"/>
                </a:cubicBezTo>
                <a:lnTo>
                  <a:pt x="0" y="189108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70688" tIns="1894193" rIns="170688" bIns="1032442" numCol="1" spcCol="1270" anchor="ctr" anchorCtr="0">
            <a:noAutofit/>
          </a:bodyPr>
          <a:lstStyle/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szakkörök</a:t>
            </a:r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tehetségműhelyek</a:t>
            </a:r>
            <a:endParaRPr lang="hu-HU" sz="1600" dirty="0"/>
          </a:p>
          <a:p>
            <a:endParaRPr lang="hu-HU" sz="1600" dirty="0" smtClean="0"/>
          </a:p>
          <a:p>
            <a:r>
              <a:rPr lang="hu-HU" sz="1600" dirty="0" smtClean="0"/>
              <a:t>hétvégi </a:t>
            </a:r>
            <a:r>
              <a:rPr lang="hu-HU" sz="1600" dirty="0"/>
              <a:t>programok</a:t>
            </a:r>
          </a:p>
          <a:p>
            <a:endParaRPr lang="hu-HU" sz="1600" dirty="0" smtClean="0"/>
          </a:p>
          <a:p>
            <a:r>
              <a:rPr lang="hu-HU" sz="1600" dirty="0" smtClean="0"/>
              <a:t>nyári táborok</a:t>
            </a:r>
          </a:p>
          <a:p>
            <a:endParaRPr lang="hu-HU" sz="1600" dirty="0"/>
          </a:p>
          <a:p>
            <a:pPr algn="ctr"/>
            <a:endParaRPr lang="hu-HU" sz="1600" b="1" spc="300" dirty="0" smtClean="0">
              <a:solidFill>
                <a:schemeClr val="bg1"/>
              </a:solidFill>
            </a:endParaRPr>
          </a:p>
          <a:p>
            <a:pPr algn="ctr"/>
            <a:endParaRPr lang="hu-HU" sz="1600" b="1" spc="300" dirty="0" smtClean="0">
              <a:solidFill>
                <a:schemeClr val="bg1"/>
              </a:solidFill>
            </a:endParaRPr>
          </a:p>
          <a:p>
            <a:pPr algn="ctr"/>
            <a:r>
              <a:rPr lang="hu-HU" sz="1600" b="1" spc="300" dirty="0" smtClean="0">
                <a:solidFill>
                  <a:schemeClr val="bg1"/>
                </a:solidFill>
              </a:rPr>
              <a:t>SZABADIDŐS PROGRAMOK </a:t>
            </a:r>
            <a:endParaRPr lang="hu-HU" sz="1600" spc="300" dirty="0" smtClean="0">
              <a:solidFill>
                <a:schemeClr val="bg1"/>
              </a:solidFill>
            </a:endParaRPr>
          </a:p>
        </p:txBody>
      </p:sp>
      <p:sp>
        <p:nvSpPr>
          <p:cNvPr id="8" name="Cím 1"/>
          <p:cNvSpPr txBox="1">
            <a:spLocks/>
          </p:cNvSpPr>
          <p:nvPr/>
        </p:nvSpPr>
        <p:spPr>
          <a:xfrm>
            <a:off x="272752" y="332656"/>
            <a:ext cx="8403704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hu-HU" sz="3200" spc="300" dirty="0" smtClean="0">
                <a:solidFill>
                  <a:sysClr val="windowText" lastClr="000000"/>
                </a:solidFill>
              </a:rPr>
              <a:t>A RENDSZERSZINTŰ MŰKÖDÉS ELEMEI</a:t>
            </a:r>
          </a:p>
          <a:p>
            <a:endParaRPr lang="hu-HU" sz="3600" spc="300" dirty="0">
              <a:latin typeface="+mn-lt"/>
            </a:endParaRPr>
          </a:p>
        </p:txBody>
      </p:sp>
      <p:sp>
        <p:nvSpPr>
          <p:cNvPr id="10" name="Balra-jobbra nyíl 9"/>
          <p:cNvSpPr/>
          <p:nvPr/>
        </p:nvSpPr>
        <p:spPr>
          <a:xfrm>
            <a:off x="2051720" y="5373216"/>
            <a:ext cx="5040560" cy="288032"/>
          </a:xfrm>
          <a:prstGeom prst="leftRightArrow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pic>
        <p:nvPicPr>
          <p:cNvPr id="3079" name="Picture 7" descr="https://scontent-a-fra.xx.fbcdn.net/hphotos-xfa1/v/t1.0-9/p417x417/10462462_683580731690605_6838095440987369065_n.jpg?oh=3b4b1c763f723a6c598d9ce4bafcdfb1&amp;oe=54899A4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6" y="1426985"/>
            <a:ext cx="1838543" cy="1378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Kép 13" descr="G:\SZV3 KÖNYVHÖZ képek\NYOMDÁNAK 1\VALI\VÁLOGATOTT\DSC0305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6224" y="1396079"/>
            <a:ext cx="1849753" cy="1527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7" descr="C:\Users\Sosemvolt\Desktop\1939442_626406570741355_1739961539_n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95134" y="1524113"/>
            <a:ext cx="1893090" cy="12817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2" descr="C:\Users\Baranyai Tímea\Desktop\2014 15\SZV3 KÖNYVHÖZ képek\NYOMDÁNAK 1\VALI\VÁLOGATOTT\DSC0322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0482" y="1524115"/>
            <a:ext cx="1867772" cy="14008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22020556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3200" dirty="0" smtClean="0">
                <a:latin typeface="+mn-lt"/>
              </a:rPr>
              <a:t>MŰVÉSZETOKTATÁSI GYAKORLATUNK </a:t>
            </a:r>
            <a:endParaRPr lang="hu-HU" sz="3200" dirty="0">
              <a:latin typeface="+mn-lt"/>
            </a:endParaRPr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29209" y="1927375"/>
            <a:ext cx="4258816" cy="4525963"/>
          </a:xfrm>
        </p:spPr>
        <p:txBody>
          <a:bodyPr>
            <a:normAutofit/>
          </a:bodyPr>
          <a:lstStyle/>
          <a:p>
            <a:pPr marL="36576" indent="0">
              <a:buClr>
                <a:schemeClr val="bg2"/>
              </a:buClr>
              <a:buFont typeface="Arial" pitchFamily="34" charset="0"/>
              <a:buChar char="•"/>
            </a:pPr>
            <a:r>
              <a:rPr lang="hu-HU" sz="2400" dirty="0" smtClean="0"/>
              <a:t>  </a:t>
            </a:r>
            <a:r>
              <a:rPr lang="hu-HU" sz="2400" b="1" dirty="0" smtClean="0"/>
              <a:t>egyedi művészetoktatási</a:t>
            </a:r>
          </a:p>
          <a:p>
            <a:pPr marL="36576" indent="0">
              <a:buClr>
                <a:schemeClr val="bg2"/>
              </a:buClr>
              <a:buNone/>
            </a:pPr>
            <a:r>
              <a:rPr lang="hu-HU" sz="2400" b="1" dirty="0" smtClean="0"/>
              <a:t>    program </a:t>
            </a:r>
          </a:p>
          <a:p>
            <a:pPr marL="36576" indent="0">
              <a:buClr>
                <a:schemeClr val="bg2"/>
              </a:buClr>
              <a:buFont typeface="Arial" pitchFamily="34" charset="0"/>
              <a:buChar char="•"/>
            </a:pPr>
            <a:endParaRPr lang="hu-HU" sz="2400" b="1" dirty="0" smtClean="0"/>
          </a:p>
          <a:p>
            <a:pPr marL="36576" indent="0">
              <a:buClr>
                <a:schemeClr val="bg2"/>
              </a:buClr>
              <a:buFont typeface="Arial" pitchFamily="34" charset="0"/>
              <a:buChar char="•"/>
            </a:pPr>
            <a:r>
              <a:rPr lang="hu-HU" sz="2400" b="1" dirty="0" smtClean="0"/>
              <a:t>  változatos   </a:t>
            </a:r>
          </a:p>
          <a:p>
            <a:pPr marL="36576" indent="0">
              <a:buClr>
                <a:schemeClr val="bg2"/>
              </a:buClr>
              <a:buNone/>
            </a:pPr>
            <a:r>
              <a:rPr lang="hu-HU" sz="2400" b="1" dirty="0" smtClean="0"/>
              <a:t>    tevékenységformák</a:t>
            </a:r>
          </a:p>
          <a:p>
            <a:pPr marL="36576" indent="0">
              <a:buClr>
                <a:schemeClr val="bg2"/>
              </a:buClr>
              <a:buFont typeface="Arial" pitchFamily="34" charset="0"/>
              <a:buChar char="•"/>
            </a:pPr>
            <a:endParaRPr lang="hu-HU" sz="2400" b="1" dirty="0" smtClean="0"/>
          </a:p>
          <a:p>
            <a:pPr marL="36576" indent="0">
              <a:buClr>
                <a:schemeClr val="bg2"/>
              </a:buClr>
              <a:buFont typeface="Arial" pitchFamily="34" charset="0"/>
              <a:buChar char="•"/>
            </a:pPr>
            <a:r>
              <a:rPr lang="hu-HU" sz="2400" b="1" dirty="0" smtClean="0"/>
              <a:t>  interdiszciplináris projektek </a:t>
            </a:r>
          </a:p>
          <a:p>
            <a:pPr marL="36576" indent="0">
              <a:buClr>
                <a:schemeClr val="bg2"/>
              </a:buClr>
              <a:buFont typeface="Arial" pitchFamily="34" charset="0"/>
              <a:buChar char="•"/>
            </a:pPr>
            <a:endParaRPr lang="hu-HU" sz="2400" b="1" dirty="0" smtClean="0"/>
          </a:p>
          <a:p>
            <a:pPr marL="36576" indent="0">
              <a:buClr>
                <a:schemeClr val="bg2"/>
              </a:buClr>
              <a:buFont typeface="Arial" pitchFamily="34" charset="0"/>
              <a:buChar char="•"/>
            </a:pPr>
            <a:r>
              <a:rPr lang="hu-HU" sz="2400" b="1" dirty="0" smtClean="0"/>
              <a:t> mindenki számára hozzáférhető</a:t>
            </a:r>
          </a:p>
          <a:p>
            <a:pPr marL="36576" indent="0">
              <a:buClr>
                <a:schemeClr val="bg2"/>
              </a:buClr>
              <a:buNone/>
            </a:pPr>
            <a:endParaRPr lang="hu-HU" sz="2400" dirty="0" smtClean="0"/>
          </a:p>
          <a:p>
            <a:pPr marL="36576" indent="0">
              <a:buClr>
                <a:schemeClr val="bg2"/>
              </a:buClr>
              <a:buFont typeface="Wingdings" pitchFamily="2" charset="2"/>
              <a:buChar char="§"/>
            </a:pPr>
            <a:endParaRPr lang="hu-HU" sz="2400" dirty="0" smtClean="0"/>
          </a:p>
          <a:p>
            <a:pPr lvl="0">
              <a:buNone/>
            </a:pPr>
            <a:endParaRPr lang="hu-HU" sz="2400" dirty="0" smtClean="0"/>
          </a:p>
          <a:p>
            <a:pPr marL="36576" indent="0">
              <a:buClr>
                <a:schemeClr val="bg2"/>
              </a:buClr>
              <a:buFont typeface="Wingdings" pitchFamily="2" charset="2"/>
              <a:buChar char="§"/>
            </a:pPr>
            <a:endParaRPr lang="hu-HU" sz="2400" dirty="0"/>
          </a:p>
        </p:txBody>
      </p:sp>
      <p:pic>
        <p:nvPicPr>
          <p:cNvPr id="4" name="Picture 2" descr="C:\Users\Baranyai Tímea\Desktop\valinéninek\PPT-HEZ\SKMBT_C2501107110930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7760" y="2060848"/>
            <a:ext cx="2658576" cy="403244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7990798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251521" y="1855367"/>
            <a:ext cx="3970784" cy="4525963"/>
          </a:xfrm>
        </p:spPr>
        <p:txBody>
          <a:bodyPr>
            <a:normAutofit fontScale="92500"/>
          </a:bodyPr>
          <a:lstStyle/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hu-HU" sz="2400" b="1" dirty="0" smtClean="0"/>
              <a:t>tehetségfeltárás  </a:t>
            </a:r>
          </a:p>
          <a:p>
            <a:pPr lvl="0">
              <a:buClr>
                <a:schemeClr val="bg1"/>
              </a:buClr>
              <a:buFont typeface="Arial" pitchFamily="34" charset="0"/>
              <a:buChar char="•"/>
            </a:pPr>
            <a:r>
              <a:rPr lang="hu-HU" sz="2400" dirty="0" smtClean="0"/>
              <a:t>projektív megfigyelési eszközök</a:t>
            </a:r>
          </a:p>
          <a:p>
            <a:pPr lvl="0">
              <a:buClr>
                <a:schemeClr val="bg1"/>
              </a:buClr>
              <a:buFont typeface="Arial" pitchFamily="34" charset="0"/>
              <a:buChar char="•"/>
            </a:pPr>
            <a:r>
              <a:rPr lang="hu-HU" sz="2400" dirty="0" smtClean="0"/>
              <a:t>feladatlapok</a:t>
            </a:r>
          </a:p>
          <a:p>
            <a:pPr lvl="0">
              <a:buClr>
                <a:schemeClr val="bg1"/>
              </a:buClr>
              <a:buFont typeface="Arial" pitchFamily="34" charset="0"/>
              <a:buChar char="•"/>
            </a:pPr>
            <a:r>
              <a:rPr lang="hu-HU" sz="2400" dirty="0" smtClean="0"/>
              <a:t>mérési eszközök</a:t>
            </a:r>
          </a:p>
          <a:p>
            <a:pPr lvl="0">
              <a:buClr>
                <a:schemeClr val="bg1"/>
              </a:buClr>
              <a:buFont typeface="Arial" pitchFamily="34" charset="0"/>
              <a:buChar char="•"/>
            </a:pPr>
            <a:r>
              <a:rPr lang="hu-HU" sz="2400" dirty="0" smtClean="0"/>
              <a:t>egyéni fejlesztési programok </a:t>
            </a:r>
          </a:p>
          <a:p>
            <a:pPr lvl="0">
              <a:buClr>
                <a:schemeClr val="bg1"/>
              </a:buClr>
              <a:buFont typeface="Arial" pitchFamily="34" charset="0"/>
              <a:buChar char="•"/>
            </a:pPr>
            <a:r>
              <a:rPr lang="hu-HU" sz="2400" b="1" dirty="0" smtClean="0"/>
              <a:t> </a:t>
            </a:r>
          </a:p>
          <a:p>
            <a:pPr>
              <a:buClr>
                <a:schemeClr val="bg1"/>
              </a:buClr>
              <a:buFont typeface="Arial" pitchFamily="34" charset="0"/>
              <a:buChar char="•"/>
            </a:pPr>
            <a:r>
              <a:rPr lang="hu-HU" sz="2400" b="1" dirty="0" smtClean="0"/>
              <a:t>tehetséggondozás </a:t>
            </a:r>
          </a:p>
          <a:p>
            <a:pPr lvl="0">
              <a:buClr>
                <a:schemeClr val="bg1"/>
              </a:buClr>
              <a:buFont typeface="Arial" pitchFamily="34" charset="0"/>
              <a:buChar char="•"/>
            </a:pPr>
            <a:r>
              <a:rPr lang="hu-HU" sz="2400" dirty="0" smtClean="0"/>
              <a:t>új szervezeti, </a:t>
            </a:r>
          </a:p>
          <a:p>
            <a:pPr lvl="0">
              <a:buClr>
                <a:schemeClr val="bg1"/>
              </a:buClr>
              <a:buFont typeface="Arial" pitchFamily="34" charset="0"/>
              <a:buChar char="•"/>
            </a:pPr>
            <a:r>
              <a:rPr lang="hu-HU" sz="2400" dirty="0" smtClean="0"/>
              <a:t>módszertani formák biztosítása</a:t>
            </a:r>
            <a:endParaRPr lang="hu-HU" sz="2400" dirty="0"/>
          </a:p>
        </p:txBody>
      </p:sp>
      <p:pic>
        <p:nvPicPr>
          <p:cNvPr id="4" name="Picture 2" descr="C:\Users\Baranyai Tímea\Desktop\valinéninek\PPT-HEZ\SKMBT_C25011071109350 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1" y="1992144"/>
            <a:ext cx="1908554" cy="279579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G:\KELL\SZV0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406" y="3068960"/>
            <a:ext cx="2157060" cy="3015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323528" y="332656"/>
            <a:ext cx="8568952" cy="1143000"/>
          </a:xfrm>
        </p:spPr>
        <p:txBody>
          <a:bodyPr>
            <a:noAutofit/>
          </a:bodyPr>
          <a:lstStyle/>
          <a:p>
            <a:pPr algn="l">
              <a:lnSpc>
                <a:spcPts val="4500"/>
              </a:lnSpc>
              <a:spcAft>
                <a:spcPts val="600"/>
              </a:spcAft>
            </a:pPr>
            <a:r>
              <a:rPr lang="hu-HU" sz="2800" spc="300" dirty="0" smtClean="0">
                <a:latin typeface="+mn-lt"/>
              </a:rPr>
              <a:t>TEHETSÉGGONDOZÁSI ÉS HÁTRÁNYKOMPENZÁCIÓS GYAKORLATUNK</a:t>
            </a:r>
            <a:endParaRPr lang="hu-HU" sz="2800" spc="300" dirty="0">
              <a:latin typeface="+mn-lt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43446273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Cím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u-HU" sz="2700" dirty="0" smtClean="0"/>
              <a:t>A KREATIVITÁS MEGFIGYELÉSÉRE ALKALMAS FELADATOK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611560" y="1052736"/>
          <a:ext cx="8208912" cy="54726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sz="3200" dirty="0" smtClean="0"/>
              <a:t>Kreativitásmérésre alkalmas rajzi feladat</a:t>
            </a:r>
          </a:p>
        </p:txBody>
      </p:sp>
      <p:pic>
        <p:nvPicPr>
          <p:cNvPr id="11267" name="Picture 11" descr="FonalTeszt3_4m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54538"/>
          <a:stretch>
            <a:fillRect/>
          </a:stretch>
        </p:blipFill>
        <p:spPr>
          <a:xfrm>
            <a:off x="755650" y="1341438"/>
            <a:ext cx="3227388" cy="5040312"/>
          </a:xfrm>
          <a:noFill/>
        </p:spPr>
      </p:pic>
      <p:pic>
        <p:nvPicPr>
          <p:cNvPr id="11268" name="Picture 14" descr="FonalTeszt100628_0019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64100" y="1341438"/>
            <a:ext cx="3524250" cy="5040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Cím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u-HU" sz="3200" b="1" dirty="0" smtClean="0"/>
              <a:t/>
            </a:r>
            <a:br>
              <a:rPr lang="hu-HU" sz="3200" b="1" dirty="0" smtClean="0"/>
            </a:br>
            <a:r>
              <a:rPr lang="hu-HU" sz="3200" dirty="0" smtClean="0"/>
              <a:t>KÉPESSÉGVIZSGÁLAT MÉRŐLAPOKKAL</a:t>
            </a:r>
          </a:p>
        </p:txBody>
      </p:sp>
      <p:sp>
        <p:nvSpPr>
          <p:cNvPr id="15363" name="Tartalom helye 2"/>
          <p:cNvSpPr>
            <a:spLocks noGrp="1"/>
          </p:cNvSpPr>
          <p:nvPr>
            <p:ph idx="1"/>
          </p:nvPr>
        </p:nvSpPr>
        <p:spPr>
          <a:xfrm>
            <a:off x="468313" y="1116087"/>
            <a:ext cx="8229600" cy="4308475"/>
          </a:xfrm>
        </p:spPr>
        <p:txBody>
          <a:bodyPr/>
          <a:lstStyle/>
          <a:p>
            <a:r>
              <a:rPr lang="hu-HU" sz="2400" b="1" dirty="0" smtClean="0"/>
              <a:t>Feladatlapok és mérőeszközök készítése a téri-vizuális képességek legkülönbözőbb területeire: </a:t>
            </a:r>
          </a:p>
          <a:p>
            <a:pPr>
              <a:buFont typeface="Arial" charset="0"/>
              <a:buNone/>
            </a:pPr>
            <a:r>
              <a:rPr lang="hu-HU" sz="2800" i="1" dirty="0" smtClean="0"/>
              <a:t> </a:t>
            </a:r>
          </a:p>
        </p:txBody>
      </p:sp>
      <p:graphicFrame>
        <p:nvGraphicFramePr>
          <p:cNvPr id="4" name="Diagram 3"/>
          <p:cNvGraphicFramePr/>
          <p:nvPr/>
        </p:nvGraphicFramePr>
        <p:xfrm>
          <a:off x="611560" y="1580795"/>
          <a:ext cx="7848872" cy="52325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 descr="C:\RAJZOLÁS\prezibe\1a felada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92275" y="46433"/>
            <a:ext cx="5721350" cy="68389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TANÓRÁN KÍVÜLI PROGRAMOK</a:t>
            </a:r>
            <a:endParaRPr lang="hu-HU" sz="2800" dirty="0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2" cstate="print"/>
          <a:srcRect l="35706" t="15934" r="33969" b="6722"/>
          <a:stretch>
            <a:fillRect/>
          </a:stretch>
        </p:blipFill>
        <p:spPr bwMode="auto">
          <a:xfrm>
            <a:off x="611560" y="1196752"/>
            <a:ext cx="3816424" cy="547260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 cstate="print"/>
          <a:srcRect l="35711" t="16393" r="33959" b="6250"/>
          <a:stretch>
            <a:fillRect/>
          </a:stretch>
        </p:blipFill>
        <p:spPr bwMode="auto">
          <a:xfrm>
            <a:off x="4716016" y="1196752"/>
            <a:ext cx="3816424" cy="547260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TANÓRÁN KÍVÜLI PROGRAMOK</a:t>
            </a:r>
            <a:endParaRPr lang="hu-HU" sz="2800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/>
          <a:srcRect l="35692" t="16360" r="33868" b="6250"/>
          <a:stretch>
            <a:fillRect/>
          </a:stretch>
        </p:blipFill>
        <p:spPr bwMode="auto">
          <a:xfrm>
            <a:off x="611560" y="1213975"/>
            <a:ext cx="3816424" cy="5455385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 cstate="print"/>
          <a:srcRect l="35610" t="16531" r="33950" b="6688"/>
          <a:stretch>
            <a:fillRect/>
          </a:stretch>
        </p:blipFill>
        <p:spPr bwMode="auto">
          <a:xfrm>
            <a:off x="4716016" y="1186591"/>
            <a:ext cx="3816424" cy="5481773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333752" y="1988840"/>
            <a:ext cx="3230136" cy="1872208"/>
          </a:xfrm>
        </p:spPr>
        <p:txBody>
          <a:bodyPr>
            <a:noAutofit/>
          </a:bodyPr>
          <a:lstStyle/>
          <a:p>
            <a:pPr marL="0" indent="0">
              <a:spcBef>
                <a:spcPts val="0"/>
              </a:spcBef>
              <a:buClr>
                <a:schemeClr val="bg2"/>
              </a:buClr>
              <a:buNone/>
            </a:pPr>
            <a:r>
              <a:rPr lang="hu-HU" sz="2000" b="1" dirty="0" smtClean="0"/>
              <a:t>4 város</a:t>
            </a:r>
          </a:p>
          <a:p>
            <a:pPr marL="342900" indent="-342900">
              <a:spcBef>
                <a:spcPts val="0"/>
              </a:spcBef>
              <a:buClr>
                <a:schemeClr val="bg2"/>
              </a:buClr>
              <a:buFont typeface="Arial" pitchFamily="34" charset="0"/>
              <a:buChar char="•"/>
            </a:pPr>
            <a:r>
              <a:rPr lang="hu-HU" sz="2000" b="1" dirty="0" smtClean="0"/>
              <a:t>Tapolca, </a:t>
            </a:r>
          </a:p>
          <a:p>
            <a:pPr marL="342900" indent="-342900">
              <a:spcBef>
                <a:spcPts val="0"/>
              </a:spcBef>
              <a:buClr>
                <a:schemeClr val="bg2"/>
              </a:buClr>
              <a:buFont typeface="Arial" pitchFamily="34" charset="0"/>
              <a:buChar char="•"/>
            </a:pPr>
            <a:r>
              <a:rPr lang="hu-HU" sz="2000" b="1" dirty="0" smtClean="0"/>
              <a:t>Badacsonytomaj, </a:t>
            </a:r>
          </a:p>
          <a:p>
            <a:pPr marL="342900" indent="-342900">
              <a:spcBef>
                <a:spcPts val="0"/>
              </a:spcBef>
              <a:buClr>
                <a:schemeClr val="bg2"/>
              </a:buClr>
              <a:buFont typeface="Arial" pitchFamily="34" charset="0"/>
              <a:buChar char="•"/>
            </a:pPr>
            <a:r>
              <a:rPr lang="hu-HU" sz="2000" b="1" dirty="0" smtClean="0"/>
              <a:t>Zirc,</a:t>
            </a:r>
          </a:p>
          <a:p>
            <a:pPr marL="342900" indent="-342900">
              <a:spcBef>
                <a:spcPts val="0"/>
              </a:spcBef>
              <a:buClr>
                <a:schemeClr val="bg2"/>
              </a:buClr>
              <a:buFont typeface="Arial" pitchFamily="34" charset="0"/>
              <a:buChar char="•"/>
            </a:pPr>
            <a:r>
              <a:rPr lang="hu-HU" sz="2000" b="1" dirty="0" smtClean="0"/>
              <a:t>Veszprém</a:t>
            </a:r>
          </a:p>
          <a:p>
            <a:pPr marL="342900" indent="-342900">
              <a:spcBef>
                <a:spcPts val="0"/>
              </a:spcBef>
              <a:buClr>
                <a:schemeClr val="bg2"/>
              </a:buClr>
              <a:buNone/>
            </a:pPr>
            <a:r>
              <a:rPr lang="hu-HU" sz="2000" b="1" dirty="0" smtClean="0"/>
              <a:t>      40 település</a:t>
            </a:r>
          </a:p>
          <a:p>
            <a:pPr marL="342900" indent="-342900">
              <a:spcBef>
                <a:spcPts val="0"/>
              </a:spcBef>
              <a:buClr>
                <a:schemeClr val="bg2"/>
              </a:buClr>
              <a:buFont typeface="Arial" pitchFamily="34" charset="0"/>
              <a:buChar char="•"/>
            </a:pPr>
            <a:endParaRPr lang="hu-HU" sz="2000" b="1" dirty="0" smtClean="0"/>
          </a:p>
          <a:p>
            <a:pPr marL="342900" indent="-342900">
              <a:spcBef>
                <a:spcPts val="0"/>
              </a:spcBef>
              <a:buClr>
                <a:schemeClr val="bg2"/>
              </a:buClr>
              <a:buFont typeface="Arial" pitchFamily="34" charset="0"/>
              <a:buChar char="•"/>
            </a:pPr>
            <a:r>
              <a:rPr lang="hu-HU" sz="2000" b="1" dirty="0" smtClean="0"/>
              <a:t>530 diák  - 8 pedagógus</a:t>
            </a:r>
          </a:p>
          <a:p>
            <a:pPr marL="342900" indent="-342900">
              <a:spcBef>
                <a:spcPts val="0"/>
              </a:spcBef>
              <a:buClr>
                <a:schemeClr val="bg2"/>
              </a:buClr>
              <a:buFont typeface="Arial" pitchFamily="34" charset="0"/>
              <a:buChar char="•"/>
            </a:pPr>
            <a:r>
              <a:rPr lang="hu-HU" sz="2000" b="1" dirty="0" smtClean="0"/>
              <a:t>alapfokú képző- és iparművészeti, </a:t>
            </a:r>
          </a:p>
          <a:p>
            <a:pPr marL="0" indent="0">
              <a:spcBef>
                <a:spcPts val="0"/>
              </a:spcBef>
              <a:buClr>
                <a:schemeClr val="bg2"/>
              </a:buClr>
              <a:buNone/>
            </a:pPr>
            <a:r>
              <a:rPr lang="hu-HU" sz="2000" b="1" dirty="0" smtClean="0"/>
              <a:t>      táncművészeti nevelése</a:t>
            </a:r>
          </a:p>
          <a:p>
            <a:pPr marL="0" indent="0">
              <a:spcBef>
                <a:spcPts val="0"/>
              </a:spcBef>
              <a:buClr>
                <a:schemeClr val="bg2"/>
              </a:buClr>
              <a:buNone/>
            </a:pPr>
            <a:r>
              <a:rPr lang="hu-HU" sz="2000" b="1" dirty="0" smtClean="0"/>
              <a:t>      heti 4 óra +     </a:t>
            </a:r>
          </a:p>
          <a:p>
            <a:pPr marL="0" indent="0">
              <a:spcBef>
                <a:spcPts val="0"/>
              </a:spcBef>
              <a:buClr>
                <a:schemeClr val="bg2"/>
              </a:buClr>
              <a:buNone/>
            </a:pPr>
            <a:r>
              <a:rPr lang="hu-HU" sz="2000" b="1" dirty="0"/>
              <a:t> </a:t>
            </a:r>
            <a:r>
              <a:rPr lang="hu-HU" sz="2000" b="1" dirty="0" smtClean="0"/>
              <a:t>     tehetségprogram </a:t>
            </a:r>
            <a:endParaRPr lang="hu-HU" sz="2000" b="1" dirty="0"/>
          </a:p>
        </p:txBody>
      </p:sp>
      <p:pic>
        <p:nvPicPr>
          <p:cNvPr id="4" name="Tartalom hely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349" y="2331015"/>
            <a:ext cx="5311645" cy="3251443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5" name="Szövegdoboz 4"/>
          <p:cNvSpPr txBox="1"/>
          <p:nvPr/>
        </p:nvSpPr>
        <p:spPr>
          <a:xfrm>
            <a:off x="467544" y="674112"/>
            <a:ext cx="867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hu-HU" sz="3200" dirty="0" smtClean="0">
                <a:latin typeface="+mn-lt"/>
              </a:rPr>
              <a:t>AZ INTÉZMÉNY BEMUTATÁSA</a:t>
            </a:r>
          </a:p>
        </p:txBody>
      </p:sp>
    </p:spTree>
    <p:extLst>
      <p:ext uri="{BB962C8B-B14F-4D97-AF65-F5344CB8AC3E}">
        <p14:creationId xmlns="" xmlns:p14="http://schemas.microsoft.com/office/powerpoint/2010/main" val="354651546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TANÓRÁN KÍVÜLI PROGRAMOK</a:t>
            </a:r>
            <a:endParaRPr lang="hu-HU" sz="2800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/>
          <a:srcRect l="35692" t="16359" r="33868" b="6250"/>
          <a:stretch>
            <a:fillRect/>
          </a:stretch>
        </p:blipFill>
        <p:spPr bwMode="auto">
          <a:xfrm>
            <a:off x="599511" y="1224135"/>
            <a:ext cx="3801898" cy="5434621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/>
          <a:srcRect l="35692" t="16359" r="33868" b="6250"/>
          <a:stretch>
            <a:fillRect/>
          </a:stretch>
        </p:blipFill>
        <p:spPr bwMode="auto">
          <a:xfrm>
            <a:off x="4703967" y="1196752"/>
            <a:ext cx="3828473" cy="5472608"/>
          </a:xfrm>
          <a:prstGeom prst="rect">
            <a:avLst/>
          </a:prstGeom>
          <a:noFill/>
          <a:ln w="9525">
            <a:solidFill>
              <a:schemeClr val="bg1">
                <a:lumMod val="75000"/>
              </a:schemeClr>
            </a:solidFill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19256" cy="2005681"/>
          </a:xfrm>
        </p:spPr>
        <p:txBody>
          <a:bodyPr>
            <a:normAutofit/>
          </a:bodyPr>
          <a:lstStyle/>
          <a:p>
            <a:r>
              <a:rPr lang="hu-HU" sz="3200" b="0" dirty="0" smtClean="0"/>
              <a:t>CSALÁDI PROGRAMOK (NTP-CSSZP)</a:t>
            </a:r>
            <a:br>
              <a:rPr lang="hu-HU" sz="3200" b="0" dirty="0" smtClean="0"/>
            </a:br>
            <a:r>
              <a:rPr lang="hu-HU" sz="3200" b="0" dirty="0" smtClean="0"/>
              <a:t>Közös </a:t>
            </a:r>
            <a:r>
              <a:rPr lang="hu-HU" sz="3200" b="0" dirty="0"/>
              <a:t>ügyünk </a:t>
            </a:r>
            <a:r>
              <a:rPr lang="hu-HU" sz="3200" b="0" dirty="0" smtClean="0"/>
              <a:t>a tehetséggondozás </a:t>
            </a:r>
            <a:r>
              <a:rPr lang="hu-HU" dirty="0"/>
              <a:t/>
            </a:r>
            <a:br>
              <a:rPr lang="hu-HU" dirty="0"/>
            </a:br>
            <a:r>
              <a:rPr lang="hu-HU" dirty="0"/>
              <a:t/>
            </a:r>
            <a:br>
              <a:rPr lang="hu-HU" dirty="0"/>
            </a:br>
            <a:endParaRPr lang="hu-HU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57200" y="2348880"/>
            <a:ext cx="3008313" cy="4691063"/>
          </a:xfrm>
        </p:spPr>
        <p:txBody>
          <a:bodyPr>
            <a:normAutofit/>
          </a:bodyPr>
          <a:lstStyle/>
          <a:p>
            <a:r>
              <a:rPr lang="hu-HU" sz="2400" b="1" dirty="0" smtClean="0"/>
              <a:t>Céljaink: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Tájékoztatás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Ismeretátadás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Közösségépítés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Élménynyújtás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hu-HU" sz="2400" dirty="0" smtClean="0"/>
              <a:t>Tapasztalatszerzés</a:t>
            </a:r>
            <a:endParaRPr lang="hu-HU" sz="2400" dirty="0"/>
          </a:p>
        </p:txBody>
      </p:sp>
      <p:pic>
        <p:nvPicPr>
          <p:cNvPr id="7" name="Tartalom helye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451" y="1844824"/>
            <a:ext cx="5543549" cy="4104456"/>
          </a:xfrm>
        </p:spPr>
      </p:pic>
    </p:spTree>
    <p:extLst>
      <p:ext uri="{BB962C8B-B14F-4D97-AF65-F5344CB8AC3E}">
        <p14:creationId xmlns:p14="http://schemas.microsoft.com/office/powerpoint/2010/main" xmlns="" val="5301600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24136" y="269974"/>
            <a:ext cx="8108304" cy="566738"/>
          </a:xfrm>
        </p:spPr>
        <p:txBody>
          <a:bodyPr anchor="t">
            <a:normAutofit fontScale="90000"/>
          </a:bodyPr>
          <a:lstStyle/>
          <a:p>
            <a:r>
              <a:rPr lang="hu-HU" sz="4000" b="0" dirty="0" smtClean="0"/>
              <a:t>CSALÁDOK ÉVE JEGYÉBEN </a:t>
            </a:r>
            <a:br>
              <a:rPr lang="hu-HU" sz="4000" b="0" dirty="0" smtClean="0"/>
            </a:br>
            <a:r>
              <a:rPr lang="hu-HU" sz="4000" b="0" dirty="0" smtClean="0"/>
              <a:t>MEGVALÓSULT ESEMÉNYEK:</a:t>
            </a:r>
            <a:endParaRPr lang="hu-HU" sz="4000" b="0" dirty="0"/>
          </a:p>
        </p:txBody>
      </p:sp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424136" y="1544018"/>
            <a:ext cx="6884168" cy="804862"/>
          </a:xfrm>
        </p:spPr>
        <p:txBody>
          <a:bodyPr>
            <a:normAutofit fontScale="92500" lnSpcReduction="10000"/>
          </a:bodyPr>
          <a:lstStyle/>
          <a:p>
            <a:pPr>
              <a:buFont typeface="Arial" pitchFamily="34" charset="0"/>
              <a:buChar char="•"/>
            </a:pPr>
            <a:r>
              <a:rPr lang="hu-HU" sz="2800" dirty="0" smtClean="0"/>
              <a:t> </a:t>
            </a:r>
            <a:r>
              <a:rPr lang="hu-HU" sz="2800" b="1" dirty="0" smtClean="0"/>
              <a:t>Kiállítások, előadások, </a:t>
            </a:r>
            <a:r>
              <a:rPr lang="hu-HU" sz="2800" b="1" dirty="0" err="1" smtClean="0"/>
              <a:t>flashmob</a:t>
            </a:r>
            <a:r>
              <a:rPr lang="hu-HU" sz="2800" b="1" dirty="0" smtClean="0"/>
              <a:t>, szülő-diák szakkör, bemutató, tehetségnap</a:t>
            </a:r>
            <a:endParaRPr lang="hu-HU" sz="2800" b="1" dirty="0"/>
          </a:p>
        </p:txBody>
      </p:sp>
      <p:pic>
        <p:nvPicPr>
          <p:cNvPr id="11" name="Kép helye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25" b="23125"/>
          <a:stretch>
            <a:fillRect/>
          </a:stretch>
        </p:blipFill>
        <p:spPr>
          <a:xfrm>
            <a:off x="-144016" y="2472503"/>
            <a:ext cx="9324528" cy="4412881"/>
          </a:xfrm>
        </p:spPr>
      </p:pic>
    </p:spTree>
    <p:extLst>
      <p:ext uri="{BB962C8B-B14F-4D97-AF65-F5344CB8AC3E}">
        <p14:creationId xmlns:p14="http://schemas.microsoft.com/office/powerpoint/2010/main" xmlns="" val="140241297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539552" y="332656"/>
            <a:ext cx="7584948" cy="527594"/>
          </a:xfrm>
        </p:spPr>
        <p:txBody>
          <a:bodyPr anchor="t">
            <a:noAutofit/>
          </a:bodyPr>
          <a:lstStyle/>
          <a:p>
            <a:r>
              <a:rPr lang="hu-HU" sz="3200" b="0" dirty="0" smtClean="0"/>
              <a:t>HÁTRÁNYKOMPENZÁLÓ PROGRAMOK</a:t>
            </a:r>
            <a:endParaRPr lang="hu-HU" sz="3200" b="0" dirty="0"/>
          </a:p>
        </p:txBody>
      </p:sp>
      <p:pic>
        <p:nvPicPr>
          <p:cNvPr id="6" name="Kép helye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125" b="23125"/>
          <a:stretch>
            <a:fillRect/>
          </a:stretch>
        </p:blipFill>
        <p:spPr>
          <a:xfrm>
            <a:off x="-72008" y="2456166"/>
            <a:ext cx="9252520" cy="4501226"/>
          </a:xfrm>
        </p:spPr>
      </p:pic>
      <p:sp>
        <p:nvSpPr>
          <p:cNvPr id="4" name="Szöveg helye 3"/>
          <p:cNvSpPr>
            <a:spLocks noGrp="1"/>
          </p:cNvSpPr>
          <p:nvPr>
            <p:ph type="body" sz="half" idx="2"/>
          </p:nvPr>
        </p:nvSpPr>
        <p:spPr>
          <a:xfrm>
            <a:off x="539552" y="970263"/>
            <a:ext cx="7584948" cy="1162593"/>
          </a:xfrm>
        </p:spPr>
        <p:txBody>
          <a:bodyPr>
            <a:normAutofit fontScale="92500" lnSpcReduction="20000"/>
          </a:bodyPr>
          <a:lstStyle/>
          <a:p>
            <a:pPr>
              <a:buFont typeface="Arial" pitchFamily="34" charset="0"/>
              <a:buChar char="•"/>
            </a:pPr>
            <a:r>
              <a:rPr lang="hu-HU" sz="2000" b="1" dirty="0" smtClean="0"/>
              <a:t> Hagyományos témájú műhelyek (grafika, festészet, textil, zománc)</a:t>
            </a:r>
          </a:p>
          <a:p>
            <a:pPr>
              <a:buFont typeface="Arial" pitchFamily="34" charset="0"/>
              <a:buChar char="•"/>
            </a:pPr>
            <a:r>
              <a:rPr lang="hu-HU" sz="2000" b="1" dirty="0" smtClean="0"/>
              <a:t> Művészeti korszakokat, stílusokat és a kortárs művészetet feldolgozó műhelyek (pl. a századforduló, a </a:t>
            </a:r>
            <a:r>
              <a:rPr lang="hu-HU" sz="2000" b="1" dirty="0" err="1" smtClean="0"/>
              <a:t>land-art</a:t>
            </a:r>
            <a:r>
              <a:rPr lang="hu-HU" sz="2000" b="1" dirty="0" smtClean="0"/>
              <a:t>, fényfestés, film, képregény…)</a:t>
            </a:r>
          </a:p>
          <a:p>
            <a:pPr>
              <a:buFont typeface="Arial" pitchFamily="34" charset="0"/>
              <a:buChar char="•"/>
            </a:pPr>
            <a:r>
              <a:rPr lang="hu-HU" sz="2000" b="1" dirty="0" smtClean="0"/>
              <a:t> 3-4 napos bentlakásos tábor</a:t>
            </a:r>
            <a:endParaRPr lang="hu-HU" sz="2000" b="1" dirty="0"/>
          </a:p>
        </p:txBody>
      </p:sp>
    </p:spTree>
    <p:extLst>
      <p:ext uri="{BB962C8B-B14F-4D97-AF65-F5344CB8AC3E}">
        <p14:creationId xmlns:p14="http://schemas.microsoft.com/office/powerpoint/2010/main" xmlns="" val="10691755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Rippl-Múzeumped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" y="188640"/>
            <a:ext cx="9108504" cy="6460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43457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szec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-72008"/>
            <a:ext cx="6957392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8137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62513" y="-69217"/>
            <a:ext cx="7418975" cy="6996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8137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ép 2" descr="BeFunky-collage (1).jpg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77634" y="1063587"/>
            <a:ext cx="6588732" cy="5965813"/>
          </a:xfrm>
          <a:prstGeom prst="rect">
            <a:avLst/>
          </a:prstGeom>
        </p:spPr>
      </p:pic>
      <p:sp>
        <p:nvSpPr>
          <p:cNvPr id="5" name="Szövegdoboz 4"/>
          <p:cNvSpPr txBox="1"/>
          <p:nvPr/>
        </p:nvSpPr>
        <p:spPr>
          <a:xfrm>
            <a:off x="432048" y="332656"/>
            <a:ext cx="867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ISKOLASZÉPÍTÉS, ESZKÖZKÉSZÍTÉS</a:t>
            </a:r>
            <a:endParaRPr lang="hu-HU" sz="3200" dirty="0"/>
          </a:p>
        </p:txBody>
      </p:sp>
    </p:spTree>
    <p:extLst>
      <p:ext uri="{BB962C8B-B14F-4D97-AF65-F5344CB8AC3E}">
        <p14:creationId xmlns:p14="http://schemas.microsoft.com/office/powerpoint/2010/main" xmlns="" val="32434574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ép 3" descr="Évkerék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15616" y="-72008"/>
            <a:ext cx="6957392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7813728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gy oldalon két sarkán kerekített téglalap 4"/>
          <p:cNvSpPr/>
          <p:nvPr/>
        </p:nvSpPr>
        <p:spPr>
          <a:xfrm>
            <a:off x="428596" y="404664"/>
            <a:ext cx="7786742" cy="5000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0160" rIns="10160" bIns="10160" numCol="1" spcCol="1270" anchor="ctr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2800" dirty="0" smtClean="0"/>
              <a:t>KÖRNYEZETSZÉPÍTŐ TEVÉKENYSÉGEK</a:t>
            </a:r>
            <a:endParaRPr lang="hu-HU" sz="2800" kern="1200" dirty="0"/>
          </a:p>
        </p:txBody>
      </p:sp>
      <p:pic>
        <p:nvPicPr>
          <p:cNvPr id="7" name="Kép 6" descr="Az elkészült pannók II (2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4000504"/>
            <a:ext cx="9144000" cy="2514600"/>
          </a:xfrm>
          <a:prstGeom prst="rect">
            <a:avLst/>
          </a:prstGeom>
          <a:effectLst/>
        </p:spPr>
      </p:pic>
      <p:pic>
        <p:nvPicPr>
          <p:cNvPr id="8" name="Kép 7" descr="IMAG0572.jpg"/>
          <p:cNvPicPr>
            <a:picLocks noChangeAspect="1"/>
          </p:cNvPicPr>
          <p:nvPr/>
        </p:nvPicPr>
        <p:blipFill>
          <a:blip r:embed="rId3" cstate="print"/>
          <a:srcRect r="9356"/>
          <a:stretch>
            <a:fillRect/>
          </a:stretch>
        </p:blipFill>
        <p:spPr>
          <a:xfrm>
            <a:off x="4540271" y="1428737"/>
            <a:ext cx="3573413" cy="2357454"/>
          </a:xfrm>
          <a:prstGeom prst="rect">
            <a:avLst/>
          </a:prstGeom>
        </p:spPr>
      </p:pic>
      <p:pic>
        <p:nvPicPr>
          <p:cNvPr id="9" name="Kép 8" descr="Az elkészítés menete (6).jpg"/>
          <p:cNvPicPr>
            <a:picLocks noChangeAspect="1"/>
          </p:cNvPicPr>
          <p:nvPr/>
        </p:nvPicPr>
        <p:blipFill>
          <a:blip r:embed="rId4" cstate="print"/>
          <a:srcRect t="20000" r="17500"/>
          <a:stretch>
            <a:fillRect/>
          </a:stretch>
        </p:blipFill>
        <p:spPr>
          <a:xfrm>
            <a:off x="1000100" y="1428736"/>
            <a:ext cx="3241515" cy="235745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A TEHETSÉGPONT MEGALAPÍTÁSÁNAK MOTIVÁCIÓI</a:t>
            </a:r>
            <a:endParaRPr lang="hu-HU" sz="2800" dirty="0"/>
          </a:p>
        </p:txBody>
      </p:sp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3212976"/>
            <a:ext cx="8229600" cy="2913187"/>
          </a:xfrm>
        </p:spPr>
        <p:txBody>
          <a:bodyPr>
            <a:normAutofit/>
          </a:bodyPr>
          <a:lstStyle/>
          <a:p>
            <a:r>
              <a:rPr lang="hu-HU" sz="2400" dirty="0" smtClean="0"/>
              <a:t>Minden eszközzel és lehetőséggel </a:t>
            </a:r>
          </a:p>
          <a:p>
            <a:pPr>
              <a:buNone/>
            </a:pPr>
            <a:r>
              <a:rPr lang="hu-HU" sz="2400" dirty="0" smtClean="0"/>
              <a:t>     a gyermekek érzelmi és értelmi képességének, tudásának, szociális képességeinek, személyiségjegyeinek élményszintű gazdagítása. </a:t>
            </a:r>
            <a:endParaRPr lang="hu-HU" sz="2400" dirty="0"/>
          </a:p>
        </p:txBody>
      </p:sp>
    </p:spTree>
  </p:cSld>
  <p:clrMapOvr>
    <a:masterClrMapping/>
  </p:clrMapOvr>
  <p:transition spd="slow">
    <p:fade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zövegdoboz 1"/>
          <p:cNvSpPr txBox="1"/>
          <p:nvPr/>
        </p:nvSpPr>
        <p:spPr>
          <a:xfrm>
            <a:off x="432048" y="332656"/>
            <a:ext cx="86764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3200" dirty="0" smtClean="0"/>
              <a:t>VÁROSSZÉPÍTÉS</a:t>
            </a:r>
            <a:endParaRPr lang="hu-HU" sz="3200" dirty="0"/>
          </a:p>
        </p:txBody>
      </p:sp>
      <p:pic>
        <p:nvPicPr>
          <p:cNvPr id="3" name="Kép 2" descr="Falfestés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734310"/>
            <a:ext cx="9144000" cy="507906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711349"/>
            <a:ext cx="5542020" cy="4741987"/>
          </a:xfrm>
        </p:spPr>
        <p:txBody>
          <a:bodyPr>
            <a:normAutofit lnSpcReduction="10000"/>
          </a:bodyPr>
          <a:lstStyle/>
          <a:p>
            <a:pPr>
              <a:lnSpc>
                <a:spcPct val="17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hu-HU" sz="2400" dirty="0" smtClean="0"/>
              <a:t>Művészetoktatási, tehetséggondozási és pályázati innovációk bemutatása</a:t>
            </a:r>
          </a:p>
          <a:p>
            <a:pPr>
              <a:lnSpc>
                <a:spcPct val="17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hu-HU" sz="2400" dirty="0" smtClean="0"/>
              <a:t>Előadások</a:t>
            </a:r>
          </a:p>
          <a:p>
            <a:pPr>
              <a:lnSpc>
                <a:spcPct val="17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hu-HU" sz="2400" dirty="0" smtClean="0"/>
              <a:t>Módszertani köteteink közreadása</a:t>
            </a:r>
          </a:p>
          <a:p>
            <a:pPr>
              <a:lnSpc>
                <a:spcPct val="17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hu-HU" sz="2400" dirty="0" smtClean="0"/>
              <a:t>Műhelyfoglalkozások</a:t>
            </a:r>
          </a:p>
          <a:p>
            <a:pPr>
              <a:lnSpc>
                <a:spcPct val="17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hu-HU" sz="2400" dirty="0" smtClean="0"/>
              <a:t>Média szereplések</a:t>
            </a:r>
          </a:p>
          <a:p>
            <a:pPr>
              <a:lnSpc>
                <a:spcPct val="17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hu-HU" sz="2400" dirty="0" smtClean="0"/>
              <a:t>Hazai és nemzetközi publikációk</a:t>
            </a:r>
          </a:p>
          <a:p>
            <a:pPr>
              <a:lnSpc>
                <a:spcPct val="170000"/>
              </a:lnSpc>
              <a:buClr>
                <a:schemeClr val="bg2"/>
              </a:buClr>
              <a:buFont typeface="Arial" pitchFamily="34" charset="0"/>
              <a:buChar char="•"/>
            </a:pPr>
            <a:endParaRPr lang="hu-HU" sz="2400" dirty="0" smtClean="0"/>
          </a:p>
          <a:p>
            <a:pPr>
              <a:lnSpc>
                <a:spcPct val="170000"/>
              </a:lnSpc>
              <a:buClr>
                <a:schemeClr val="bg2"/>
              </a:buClr>
              <a:buFont typeface="Arial" pitchFamily="34" charset="0"/>
              <a:buChar char="•"/>
            </a:pPr>
            <a:endParaRPr lang="hu-HU" sz="2400" dirty="0" smtClean="0"/>
          </a:p>
          <a:p>
            <a:pPr>
              <a:lnSpc>
                <a:spcPct val="170000"/>
              </a:lnSpc>
              <a:buClr>
                <a:schemeClr val="bg2"/>
              </a:buClr>
              <a:buFont typeface="Arial" pitchFamily="34" charset="0"/>
              <a:buChar char="•"/>
            </a:pPr>
            <a:endParaRPr lang="hu-HU" sz="2400" dirty="0"/>
          </a:p>
        </p:txBody>
      </p:sp>
      <p:pic>
        <p:nvPicPr>
          <p:cNvPr id="7" name="Picture 1" descr="J:\Dokumentumok\Andi\Tanítás\Tanítás\iskola képekben\2013-2014\Nemzeti Színház 2014.május 16\DSC030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1412776"/>
            <a:ext cx="2018124" cy="2690832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8" name="Picture 4" descr="J:\Dokumentumok\Andi\Tanítás\Tanítás\Pályázati anyagok\NTP_MH-13 pályázat\BESZ MH MPA12\_DSC388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52120" y="4293096"/>
            <a:ext cx="3240360" cy="2163113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2" name="Egy oldalon két sarkán kerekített téglalap 4"/>
          <p:cNvSpPr/>
          <p:nvPr/>
        </p:nvSpPr>
        <p:spPr>
          <a:xfrm>
            <a:off x="297196" y="404663"/>
            <a:ext cx="8045553" cy="1169599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0160" rIns="10160" bIns="10160" numCol="1" spcCol="1270" anchor="ctr" anchorCtr="0">
            <a:noAutofit/>
          </a:bodyPr>
          <a:lstStyle/>
          <a:p>
            <a:pPr marL="0" lvl="1" algn="l" defTabSz="711200">
              <a:lnSpc>
                <a:spcPts val="43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2800" dirty="0" smtClean="0"/>
              <a:t>BEKAPCSOLÓDÁS AZ ORSZÁGOS ÉS NEMZETKÖZI VÉRKERINGÉSBE</a:t>
            </a:r>
            <a:endParaRPr lang="hu-HU" sz="2800" kern="1200" dirty="0"/>
          </a:p>
        </p:txBody>
      </p:sp>
    </p:spTree>
    <p:extLst>
      <p:ext uri="{BB962C8B-B14F-4D97-AF65-F5344CB8AC3E}">
        <p14:creationId xmlns="" xmlns:p14="http://schemas.microsoft.com/office/powerpoint/2010/main" val="213990262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>
            <a:normAutofit/>
          </a:bodyPr>
          <a:lstStyle/>
          <a:p>
            <a:r>
              <a:rPr lang="hu-HU" sz="4000" dirty="0" smtClean="0"/>
              <a:t>BÁZISINTÉZMÉNYI SZEREPKÖR</a:t>
            </a:r>
            <a:endParaRPr lang="hu-HU" sz="4000" dirty="0"/>
          </a:p>
        </p:txBody>
      </p:sp>
      <p:graphicFrame>
        <p:nvGraphicFramePr>
          <p:cNvPr id="3" name="Diagram 2"/>
          <p:cNvGraphicFramePr/>
          <p:nvPr/>
        </p:nvGraphicFramePr>
        <p:xfrm>
          <a:off x="179512" y="1052736"/>
          <a:ext cx="8748972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323528" y="5157192"/>
            <a:ext cx="8424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hu-HU" sz="2800" dirty="0" smtClean="0"/>
              <a:t>A HÁLOZATOSODÁS KITELJESÜLÉSE</a:t>
            </a:r>
            <a:endParaRPr lang="hu-HU" sz="2800" dirty="0"/>
          </a:p>
        </p:txBody>
      </p:sp>
    </p:spTree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457200" y="1484784"/>
            <a:ext cx="7467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hu-HU" sz="2800" dirty="0" smtClean="0"/>
              <a:t>jó gyakorlatok akkreditálása</a:t>
            </a:r>
          </a:p>
          <a:p>
            <a:pPr>
              <a:lnSpc>
                <a:spcPct val="15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hu-HU" sz="2800" dirty="0" smtClean="0"/>
              <a:t>jó gyakorlatok átadása</a:t>
            </a:r>
          </a:p>
          <a:p>
            <a:pPr>
              <a:lnSpc>
                <a:spcPct val="150000"/>
              </a:lnSpc>
              <a:buClr>
                <a:schemeClr val="bg2"/>
              </a:buClr>
              <a:buFont typeface="Arial" pitchFamily="34" charset="0"/>
              <a:buChar char="•"/>
            </a:pPr>
            <a:r>
              <a:rPr lang="hu-HU" sz="2800" dirty="0" smtClean="0"/>
              <a:t>innovációk indítása</a:t>
            </a:r>
          </a:p>
          <a:p>
            <a:pPr>
              <a:buFont typeface="Courier New" pitchFamily="49" charset="0"/>
              <a:buChar char="o"/>
            </a:pPr>
            <a:endParaRPr lang="hu-HU" sz="2800" dirty="0"/>
          </a:p>
        </p:txBody>
      </p:sp>
      <p:pic>
        <p:nvPicPr>
          <p:cNvPr id="4" name="Picture 3" descr="C:\Users\Baranyai Tímea\Desktop\2014 15\SZV3 KÖNYVHÖZ képek\NYOMDÁNAK 1\VALI\VÁLOGATOTT\DSC0127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976242"/>
            <a:ext cx="2808312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5" name="Picture 2" descr="C:\Users\Baranyai Tímea\Desktop\2014 15\SZV3 KÖNYVHÖZ képek\NYOMDÁNAK 1\VALI\VÁLOGATOTT\DSC046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136482"/>
            <a:ext cx="3185149" cy="2388862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  <a:extLst/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3142524"/>
            <a:ext cx="2160240" cy="1620181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7" name="Kép 6" descr="M:\Továbbképzés-Tördemic 2013.07.18-20\továbbképzés képei 062.jpg"/>
          <p:cNvPicPr/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84241" y="4928570"/>
            <a:ext cx="2183903" cy="1568574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12160" y="3992466"/>
            <a:ext cx="2818829" cy="1872208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sp>
        <p:nvSpPr>
          <p:cNvPr id="14" name="Egy oldalon két sarkán kerekített téglalap 4"/>
          <p:cNvSpPr/>
          <p:nvPr/>
        </p:nvSpPr>
        <p:spPr>
          <a:xfrm>
            <a:off x="323530" y="332656"/>
            <a:ext cx="7974353" cy="802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0160" rIns="10160" bIns="10160" numCol="1" spcCol="1270" anchor="ctr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3600" dirty="0" smtClean="0"/>
              <a:t>BÁZISINTÉZMÉNY SZEREPKÖR</a:t>
            </a:r>
            <a:endParaRPr lang="hu-HU" sz="3600" kern="1200" dirty="0"/>
          </a:p>
        </p:txBody>
      </p:sp>
    </p:spTree>
    <p:extLst>
      <p:ext uri="{BB962C8B-B14F-4D97-AF65-F5344CB8AC3E}">
        <p14:creationId xmlns="" xmlns:p14="http://schemas.microsoft.com/office/powerpoint/2010/main" val="124033152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ím 1"/>
          <p:cNvSpPr txBox="1">
            <a:spLocks/>
          </p:cNvSpPr>
          <p:nvPr/>
        </p:nvSpPr>
        <p:spPr>
          <a:xfrm>
            <a:off x="609600" y="428604"/>
            <a:ext cx="8138864" cy="785818"/>
          </a:xfrm>
          <a:prstGeom prst="rect">
            <a:avLst/>
          </a:prstGeom>
        </p:spPr>
        <p:txBody>
          <a:bodyPr vert="horz" lIns="45720" rIns="45720" anchor="ctr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ORSZÁGOS VERSENYEK RENDEZÉSE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u-HU" sz="240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ORSZÁGOS VERSENYEKRE TÖRTÉNŐ FELKÉSZÍTÉS – PAPÍR</a:t>
            </a:r>
            <a:endParaRPr kumimoji="0" lang="hu-HU" sz="240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Kép 16" descr="075.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00759" y="4500570"/>
            <a:ext cx="2643233" cy="1829118"/>
          </a:xfrm>
          <a:prstGeom prst="rect">
            <a:avLst/>
          </a:prstGeom>
          <a:effectLst/>
        </p:spPr>
      </p:pic>
      <p:pic>
        <p:nvPicPr>
          <p:cNvPr id="18" name="Kép 17" descr="058..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1555015"/>
            <a:ext cx="2000264" cy="2668353"/>
          </a:xfrm>
          <a:prstGeom prst="rect">
            <a:avLst/>
          </a:prstGeom>
          <a:effectLst/>
        </p:spPr>
      </p:pic>
      <p:pic>
        <p:nvPicPr>
          <p:cNvPr id="19" name="Kép 18" descr="354..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43368" y="1546194"/>
            <a:ext cx="2000263" cy="2668350"/>
          </a:xfrm>
          <a:prstGeom prst="rect">
            <a:avLst/>
          </a:prstGeom>
          <a:effectLst/>
        </p:spPr>
      </p:pic>
      <p:pic>
        <p:nvPicPr>
          <p:cNvPr id="20" name="Kép 19" descr="347..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43698" y="1583090"/>
            <a:ext cx="2000264" cy="2668351"/>
          </a:xfrm>
          <a:prstGeom prst="rect">
            <a:avLst/>
          </a:prstGeom>
          <a:effectLst/>
        </p:spPr>
      </p:pic>
      <p:pic>
        <p:nvPicPr>
          <p:cNvPr id="21" name="Kép 20" descr="069...jpg"/>
          <p:cNvPicPr>
            <a:picLocks noChangeAspect="1"/>
          </p:cNvPicPr>
          <p:nvPr/>
        </p:nvPicPr>
        <p:blipFill>
          <a:blip r:embed="rId6" cstate="print"/>
          <a:srcRect l="8626"/>
          <a:stretch>
            <a:fillRect/>
          </a:stretch>
        </p:blipFill>
        <p:spPr>
          <a:xfrm>
            <a:off x="632080" y="4499575"/>
            <a:ext cx="2270150" cy="1809745"/>
          </a:xfrm>
          <a:prstGeom prst="rect">
            <a:avLst/>
          </a:prstGeom>
          <a:effectLst/>
        </p:spPr>
      </p:pic>
      <p:pic>
        <p:nvPicPr>
          <p:cNvPr id="22" name="Kép 21" descr="341.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03848" y="4509120"/>
            <a:ext cx="2428892" cy="1821668"/>
          </a:xfrm>
          <a:prstGeom prst="rect">
            <a:avLst/>
          </a:prstGeom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gy oldalon két sarkán kerekített téglalap 4"/>
          <p:cNvSpPr/>
          <p:nvPr/>
        </p:nvSpPr>
        <p:spPr>
          <a:xfrm>
            <a:off x="428596" y="571480"/>
            <a:ext cx="8319868" cy="5000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0160" rIns="10160" bIns="10160" numCol="1" spcCol="1270" anchor="ctr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2400" dirty="0" smtClean="0">
                <a:solidFill>
                  <a:schemeClr val="tx1"/>
                </a:solidFill>
              </a:rPr>
              <a:t>ORSZÁGOS VERSENYEK RENDEZÉSE 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2400" dirty="0" smtClean="0">
                <a:solidFill>
                  <a:schemeClr val="tx1"/>
                </a:solidFill>
              </a:rPr>
              <a:t>ORSZÁGOS VERSENYEKRE TÖRTÉNŐ FELKÉSZÍTÉS – BŐR</a:t>
            </a:r>
            <a:endParaRPr lang="hu-HU" sz="2400" kern="1200" dirty="0"/>
          </a:p>
        </p:txBody>
      </p:sp>
      <p:pic>
        <p:nvPicPr>
          <p:cNvPr id="10" name="Kép 9" descr="DSC049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643050"/>
            <a:ext cx="2357454" cy="1768090"/>
          </a:xfrm>
          <a:prstGeom prst="rect">
            <a:avLst/>
          </a:prstGeom>
        </p:spPr>
      </p:pic>
      <p:pic>
        <p:nvPicPr>
          <p:cNvPr id="11" name="Kép 10" descr="IMG_10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9124" y="1643050"/>
            <a:ext cx="2643206" cy="1760375"/>
          </a:xfrm>
          <a:prstGeom prst="rect">
            <a:avLst/>
          </a:prstGeom>
        </p:spPr>
      </p:pic>
      <p:pic>
        <p:nvPicPr>
          <p:cNvPr id="12" name="Kép 11" descr="IMG_107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57224" y="3643314"/>
            <a:ext cx="1905013" cy="2857520"/>
          </a:xfrm>
          <a:prstGeom prst="rect">
            <a:avLst/>
          </a:prstGeom>
          <a:effectLst/>
        </p:spPr>
      </p:pic>
      <p:pic>
        <p:nvPicPr>
          <p:cNvPr id="13" name="Kép 12" descr="DSC0101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16200000">
            <a:off x="2918724" y="4010705"/>
            <a:ext cx="2806485" cy="2071702"/>
          </a:xfrm>
          <a:prstGeom prst="rect">
            <a:avLst/>
          </a:prstGeom>
          <a:effectLst/>
        </p:spPr>
      </p:pic>
      <p:pic>
        <p:nvPicPr>
          <p:cNvPr id="14" name="Kép 13" descr="IMG_1075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60" y="3643314"/>
            <a:ext cx="1857372" cy="2786058"/>
          </a:xfrm>
          <a:prstGeom prst="rect">
            <a:avLst/>
          </a:prstGeom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gy oldalon két sarkán kerekített téglalap 4"/>
          <p:cNvSpPr/>
          <p:nvPr/>
        </p:nvSpPr>
        <p:spPr>
          <a:xfrm>
            <a:off x="428596" y="696686"/>
            <a:ext cx="8715404" cy="5000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0160" rIns="10160" bIns="10160" numCol="1" spcCol="1270" anchor="ctr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2400" dirty="0" smtClean="0">
                <a:solidFill>
                  <a:schemeClr val="tx1"/>
                </a:solidFill>
              </a:rPr>
              <a:t>ORSZÁGOS VERSENYEK RENDEZÉSE 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2400" dirty="0" smtClean="0">
                <a:solidFill>
                  <a:schemeClr val="tx1"/>
                </a:solidFill>
              </a:rPr>
              <a:t>ORSZÁGOS VERSENYEKRE TÖRTÉNŐ FELKÉSZÍTÉS – TEXTIL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hu-HU" sz="2800" kern="1200" dirty="0"/>
          </a:p>
        </p:txBody>
      </p:sp>
      <p:pic>
        <p:nvPicPr>
          <p:cNvPr id="9" name="Kép 8" descr="IMG_15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500166" y="1549467"/>
            <a:ext cx="2500329" cy="1665219"/>
          </a:xfrm>
          <a:prstGeom prst="rect">
            <a:avLst/>
          </a:prstGeom>
        </p:spPr>
      </p:pic>
      <p:pic>
        <p:nvPicPr>
          <p:cNvPr id="10" name="Kép 9" descr="filcek (7)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5117526" y="1045569"/>
            <a:ext cx="1623591" cy="2714644"/>
          </a:xfrm>
          <a:prstGeom prst="rect">
            <a:avLst/>
          </a:prstGeom>
        </p:spPr>
      </p:pic>
      <p:pic>
        <p:nvPicPr>
          <p:cNvPr id="11" name="Kép 10" descr="szitanyomatok (2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90428" y="3428999"/>
            <a:ext cx="2195622" cy="2928960"/>
          </a:xfrm>
          <a:prstGeom prst="rect">
            <a:avLst/>
          </a:prstGeom>
          <a:effectLst/>
        </p:spPr>
      </p:pic>
      <p:pic>
        <p:nvPicPr>
          <p:cNvPr id="12" name="Kép 11" descr="DSC0316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87186" y="3500438"/>
            <a:ext cx="2142070" cy="2857520"/>
          </a:xfrm>
          <a:prstGeom prst="rect">
            <a:avLst/>
          </a:prstGeom>
          <a:effectLst/>
        </p:spPr>
      </p:pic>
      <p:pic>
        <p:nvPicPr>
          <p:cNvPr id="13" name="Kép 12" descr="Fonal fák (2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000759" y="3500438"/>
            <a:ext cx="2113069" cy="2818834"/>
          </a:xfrm>
          <a:prstGeom prst="rect">
            <a:avLst/>
          </a:prstGeom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gy oldalon két sarkán kerekített téglalap 4"/>
          <p:cNvSpPr/>
          <p:nvPr/>
        </p:nvSpPr>
        <p:spPr>
          <a:xfrm>
            <a:off x="428596" y="571480"/>
            <a:ext cx="9471996" cy="5000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0160" rIns="10160" bIns="10160" numCol="1" spcCol="1270" anchor="ctr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2400" dirty="0" smtClean="0">
                <a:solidFill>
                  <a:schemeClr val="tx1"/>
                </a:solidFill>
              </a:rPr>
              <a:t>ORSZÁGOS VERSENYEK RENDEZÉSE </a:t>
            </a:r>
          </a:p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2400" dirty="0" smtClean="0">
                <a:solidFill>
                  <a:schemeClr val="tx1"/>
                </a:solidFill>
              </a:rPr>
              <a:t>ORSZÁGOS VERSENYEKRE TÖRTÉNŐ FELKÉSZÍTÉS – FÉM, ZOMÁNC</a:t>
            </a:r>
            <a:endParaRPr lang="hu-HU" sz="2400" kern="1200" dirty="0"/>
          </a:p>
        </p:txBody>
      </p:sp>
      <p:pic>
        <p:nvPicPr>
          <p:cNvPr id="5" name="Kép 4" descr="DSC05253.JPG"/>
          <p:cNvPicPr>
            <a:picLocks noChangeAspect="1"/>
          </p:cNvPicPr>
          <p:nvPr/>
        </p:nvPicPr>
        <p:blipFill>
          <a:blip r:embed="rId2" cstate="print"/>
          <a:srcRect l="5000" t="10000" r="7500" b="6667"/>
          <a:stretch>
            <a:fillRect/>
          </a:stretch>
        </p:blipFill>
        <p:spPr>
          <a:xfrm rot="5400000">
            <a:off x="5623160" y="4235229"/>
            <a:ext cx="2643207" cy="1888006"/>
          </a:xfrm>
          <a:prstGeom prst="rect">
            <a:avLst/>
          </a:prstGeom>
          <a:effectLst/>
        </p:spPr>
      </p:pic>
      <p:pic>
        <p:nvPicPr>
          <p:cNvPr id="6" name="Kép 5" descr="DSC05254.JPG"/>
          <p:cNvPicPr>
            <a:picLocks noChangeAspect="1"/>
          </p:cNvPicPr>
          <p:nvPr/>
        </p:nvPicPr>
        <p:blipFill>
          <a:blip r:embed="rId3" cstate="print"/>
          <a:srcRect l="7803" t="9209" r="4638" b="10616"/>
          <a:stretch>
            <a:fillRect/>
          </a:stretch>
        </p:blipFill>
        <p:spPr>
          <a:xfrm rot="5400000">
            <a:off x="628278" y="4271624"/>
            <a:ext cx="2643206" cy="1815213"/>
          </a:xfrm>
          <a:prstGeom prst="rect">
            <a:avLst/>
          </a:prstGeom>
          <a:effectLst/>
        </p:spPr>
      </p:pic>
      <p:pic>
        <p:nvPicPr>
          <p:cNvPr id="10" name="Kép 9" descr="DSC060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2976" y="1427594"/>
            <a:ext cx="1714512" cy="2287158"/>
          </a:xfrm>
          <a:prstGeom prst="rect">
            <a:avLst/>
          </a:prstGeom>
        </p:spPr>
      </p:pic>
      <p:pic>
        <p:nvPicPr>
          <p:cNvPr id="11" name="Kép 10" descr="DSC02909.jpg"/>
          <p:cNvPicPr>
            <a:picLocks noChangeAspect="1"/>
          </p:cNvPicPr>
          <p:nvPr/>
        </p:nvPicPr>
        <p:blipFill>
          <a:blip r:embed="rId5" cstate="print"/>
          <a:srcRect l="4852" r="5392"/>
          <a:stretch>
            <a:fillRect/>
          </a:stretch>
        </p:blipFill>
        <p:spPr>
          <a:xfrm>
            <a:off x="3143240" y="1428736"/>
            <a:ext cx="2643206" cy="2208642"/>
          </a:xfrm>
          <a:prstGeom prst="rect">
            <a:avLst/>
          </a:prstGeom>
        </p:spPr>
      </p:pic>
      <p:pic>
        <p:nvPicPr>
          <p:cNvPr id="12" name="Kép 11" descr="IMG_5276.jpg"/>
          <p:cNvPicPr>
            <a:picLocks noChangeAspect="1"/>
          </p:cNvPicPr>
          <p:nvPr/>
        </p:nvPicPr>
        <p:blipFill>
          <a:blip r:embed="rId6" cstate="print"/>
          <a:srcRect l="22500" r="21249"/>
          <a:stretch>
            <a:fillRect/>
          </a:stretch>
        </p:blipFill>
        <p:spPr>
          <a:xfrm>
            <a:off x="6143636" y="1428738"/>
            <a:ext cx="1643074" cy="2190750"/>
          </a:xfrm>
          <a:prstGeom prst="rect">
            <a:avLst/>
          </a:prstGeom>
        </p:spPr>
      </p:pic>
      <p:pic>
        <p:nvPicPr>
          <p:cNvPr id="13" name="Kép 12" descr="00_19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286116" y="3872624"/>
            <a:ext cx="2357454" cy="2616774"/>
          </a:xfrm>
          <a:prstGeom prst="rect">
            <a:avLst/>
          </a:prstGeom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gy oldalon két sarkán kerekített téglalap 4"/>
          <p:cNvSpPr/>
          <p:nvPr/>
        </p:nvSpPr>
        <p:spPr>
          <a:xfrm>
            <a:off x="428596" y="571480"/>
            <a:ext cx="8319868" cy="500066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0160" rIns="10160" bIns="10160" numCol="1" spcCol="1270" anchor="ctr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2800" dirty="0" smtClean="0"/>
              <a:t>ORSZÁGOS PROJEKTJEINK – TÁRGYALKOTÓ VERSENYEK </a:t>
            </a:r>
            <a:endParaRPr lang="hu-HU" sz="2800" kern="1200" dirty="0"/>
          </a:p>
        </p:txBody>
      </p:sp>
      <p:pic>
        <p:nvPicPr>
          <p:cNvPr id="8" name="Kép 7" descr="kalapok (8)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6446" y="4215003"/>
            <a:ext cx="1785950" cy="2424163"/>
          </a:xfrm>
          <a:prstGeom prst="rect">
            <a:avLst/>
          </a:prstGeom>
          <a:effectLst/>
        </p:spPr>
      </p:pic>
      <p:pic>
        <p:nvPicPr>
          <p:cNvPr id="10" name="Kép 9" descr="DSCN8479v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857884" y="1357298"/>
            <a:ext cx="1602506" cy="2714644"/>
          </a:xfrm>
          <a:prstGeom prst="rect">
            <a:avLst/>
          </a:prstGeom>
        </p:spPr>
      </p:pic>
      <p:pic>
        <p:nvPicPr>
          <p:cNvPr id="11" name="Kép 10" descr="Csitos Bian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571868" y="4240920"/>
            <a:ext cx="1785950" cy="2382458"/>
          </a:xfrm>
          <a:prstGeom prst="rect">
            <a:avLst/>
          </a:prstGeom>
          <a:effectLst/>
        </p:spPr>
      </p:pic>
      <p:pic>
        <p:nvPicPr>
          <p:cNvPr id="12" name="Kép 11" descr="DSC0701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616934" y="1357299"/>
            <a:ext cx="1526306" cy="2714644"/>
          </a:xfrm>
          <a:prstGeom prst="rect">
            <a:avLst/>
          </a:prstGeom>
        </p:spPr>
      </p:pic>
      <p:pic>
        <p:nvPicPr>
          <p:cNvPr id="13" name="Kép 12" descr="P114085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28992" y="1333418"/>
            <a:ext cx="2063905" cy="2750890"/>
          </a:xfrm>
          <a:prstGeom prst="rect">
            <a:avLst/>
          </a:prstGeom>
        </p:spPr>
      </p:pic>
      <p:pic>
        <p:nvPicPr>
          <p:cNvPr id="14" name="Kép 13" descr="Gfellner Laur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428728" y="4263295"/>
            <a:ext cx="1785950" cy="2380416"/>
          </a:xfrm>
          <a:prstGeom prst="rect">
            <a:avLst/>
          </a:prstGeom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547664" y="1011620"/>
            <a:ext cx="6048672" cy="5885793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04056" y="428589"/>
            <a:ext cx="8244408" cy="4801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2800" dirty="0" smtClean="0"/>
              <a:t>ORSZÁGOS PROJEKTJEINK – TÁRGYALKOTÓ VERSENYEK 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xmlns="" val="6822004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3200" dirty="0" smtClean="0"/>
              <a:t>A TEHETSÉGPONT MEGALAPÍTÓI</a:t>
            </a:r>
            <a:endParaRPr lang="hu-HU" sz="3200" dirty="0"/>
          </a:p>
        </p:txBody>
      </p:sp>
      <p:graphicFrame>
        <p:nvGraphicFramePr>
          <p:cNvPr id="4" name="Tartalom helye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619672" y="908720"/>
            <a:ext cx="6314254" cy="5969666"/>
          </a:xfrm>
          <a:prstGeom prst="rect">
            <a:avLst/>
          </a:prstGeom>
        </p:spPr>
      </p:pic>
      <p:sp>
        <p:nvSpPr>
          <p:cNvPr id="3" name="Szövegdoboz 2"/>
          <p:cNvSpPr txBox="1"/>
          <p:nvPr/>
        </p:nvSpPr>
        <p:spPr>
          <a:xfrm>
            <a:off x="576064" y="323945"/>
            <a:ext cx="8567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2800" dirty="0" smtClean="0"/>
              <a:t>KÉPREGÉNY- ÉS FILMTERVEZŐ VERSENYEINK</a:t>
            </a:r>
            <a:endParaRPr lang="hu-HU" sz="2800" dirty="0"/>
          </a:p>
        </p:txBody>
      </p:sp>
    </p:spTree>
    <p:extLst>
      <p:ext uri="{BB962C8B-B14F-4D97-AF65-F5344CB8AC3E}">
        <p14:creationId xmlns:p14="http://schemas.microsoft.com/office/powerpoint/2010/main" xmlns="" val="322470866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Kép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23728" y="-60417"/>
            <a:ext cx="5328592" cy="6978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081628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rtalom helye 2"/>
          <p:cNvSpPr>
            <a:spLocks noGrp="1"/>
          </p:cNvSpPr>
          <p:nvPr>
            <p:ph idx="1"/>
          </p:nvPr>
        </p:nvSpPr>
        <p:spPr>
          <a:xfrm>
            <a:off x="5148064" y="2780928"/>
            <a:ext cx="3221828" cy="4608512"/>
          </a:xfrm>
        </p:spPr>
        <p:txBody>
          <a:bodyPr>
            <a:normAutofit/>
          </a:bodyPr>
          <a:lstStyle/>
          <a:p>
            <a:pPr marL="36576" indent="0">
              <a:buNone/>
            </a:pPr>
            <a:r>
              <a:rPr lang="hu-HU" sz="2800" dirty="0" smtClean="0"/>
              <a:t>Kutatások </a:t>
            </a:r>
          </a:p>
          <a:p>
            <a:pPr marL="36576" indent="0">
              <a:buNone/>
            </a:pPr>
            <a:r>
              <a:rPr lang="hu-HU" sz="2400" dirty="0" smtClean="0"/>
              <a:t> M</a:t>
            </a:r>
            <a:r>
              <a:rPr lang="hu-HU" sz="2800" dirty="0" smtClean="0"/>
              <a:t>ódszertani anyagok készítése </a:t>
            </a:r>
          </a:p>
          <a:p>
            <a:pPr marL="36576" indent="0">
              <a:buNone/>
            </a:pPr>
            <a:r>
              <a:rPr lang="hu-HU" sz="2400" dirty="0" smtClean="0"/>
              <a:t>(tanároknak,</a:t>
            </a:r>
          </a:p>
          <a:p>
            <a:pPr marL="36576" indent="0">
              <a:buNone/>
            </a:pPr>
            <a:r>
              <a:rPr lang="hu-HU" sz="2400" dirty="0" smtClean="0"/>
              <a:t>diákoknak)</a:t>
            </a:r>
          </a:p>
          <a:p>
            <a:pPr marL="36576" indent="0">
              <a:buNone/>
            </a:pPr>
            <a:r>
              <a:rPr lang="hu-HU" sz="2800" dirty="0" smtClean="0"/>
              <a:t>Tanár továbbképzési anyagok kidolgozása</a:t>
            </a:r>
            <a:endParaRPr lang="hu-HU" sz="2800" dirty="0"/>
          </a:p>
        </p:txBody>
      </p:sp>
      <p:pic>
        <p:nvPicPr>
          <p:cNvPr id="4" name="Picture 2" descr="https://fbcdn-sphotos-h-a.akamaihd.net/hphotos-ak-xpa1/v/t34.0-12/10656679_10203895774427602_771887602_n.jpg?oh=920e2764c2ff0b9e55f7ccf019bc220e&amp;oe=5404EACD&amp;__gda__=1409615452_5113b4c28820709d6dadbeace6c19b79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9" y="2919854"/>
            <a:ext cx="4392485" cy="3101433"/>
          </a:xfrm>
          <a:prstGeom prst="rect">
            <a:avLst/>
          </a:prstGeom>
          <a:solidFill>
            <a:srgbClr val="FFFFFF">
              <a:shade val="85000"/>
            </a:srgbClr>
          </a:solidFill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Egy oldalon két sarkán kerekített téglalap 4"/>
          <p:cNvSpPr/>
          <p:nvPr/>
        </p:nvSpPr>
        <p:spPr>
          <a:xfrm>
            <a:off x="467544" y="548680"/>
            <a:ext cx="7974353" cy="802474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3792" tIns="10160" rIns="10160" bIns="10160" numCol="1" spcCol="1270" anchor="ctr" anchorCtr="0">
            <a:noAutofit/>
          </a:bodyPr>
          <a:lstStyle/>
          <a:p>
            <a:pPr marL="0" lvl="1" defTabSz="7112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r>
              <a:rPr lang="hu-HU" sz="2800" dirty="0" smtClean="0"/>
              <a:t>ORSZÁGOS SZINTŰ KÖZÖS INNOVÁCIÓ (MAMOSZ)</a:t>
            </a:r>
            <a:endParaRPr lang="hu-HU" sz="2800" kern="1200" dirty="0"/>
          </a:p>
        </p:txBody>
      </p:sp>
    </p:spTree>
    <p:extLst>
      <p:ext uri="{BB962C8B-B14F-4D97-AF65-F5344CB8AC3E}">
        <p14:creationId xmlns="" xmlns:p14="http://schemas.microsoft.com/office/powerpoint/2010/main" val="313829306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hu-HU" sz="2800" dirty="0" smtClean="0"/>
              <a:t>AZ ALAPFOKÚ MŰVÉSZETI ISKOLÁK KÉPZŐ-ÉS IPARMŰVÉSZETI ÁGÁRA KÉSZÜLT SAJÁT MINTAPROGRAMJAINK</a:t>
            </a:r>
            <a:endParaRPr lang="hu-HU" sz="2800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47836" y="1412776"/>
          <a:ext cx="7044444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KÉPZŐ-ÉS IPARMŰVÉSZETI MINTAPROGRAMJAINK</a:t>
            </a:r>
            <a:endParaRPr lang="hu-HU" sz="2800" dirty="0"/>
          </a:p>
        </p:txBody>
      </p:sp>
      <p:graphicFrame>
        <p:nvGraphicFramePr>
          <p:cNvPr id="7" name="Diagram 6"/>
          <p:cNvGraphicFramePr/>
          <p:nvPr/>
        </p:nvGraphicFramePr>
        <p:xfrm>
          <a:off x="611560" y="2276872"/>
          <a:ext cx="741682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9" name="Kép 8" descr="Borító-textl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560" y="4380880"/>
            <a:ext cx="2664296" cy="1944216"/>
          </a:xfrm>
          <a:prstGeom prst="rect">
            <a:avLst/>
          </a:prstGeom>
        </p:spPr>
      </p:pic>
      <p:pic>
        <p:nvPicPr>
          <p:cNvPr id="10" name="Kép 9" descr="Borító-fém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11560" y="2292648"/>
            <a:ext cx="2664296" cy="1944216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Példák a mintaprogram egységekre </a:t>
            </a:r>
            <a:endParaRPr lang="hu-HU" sz="2800" dirty="0"/>
          </a:p>
        </p:txBody>
      </p:sp>
      <p:pic>
        <p:nvPicPr>
          <p:cNvPr id="6" name="Kép 5" descr="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900" y="1052736"/>
            <a:ext cx="7950200" cy="55245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Példák a mintaprogram egységekre </a:t>
            </a:r>
            <a:endParaRPr lang="hu-HU" sz="2800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 l="21857" t="20297" r="20033" b="10485"/>
          <a:stretch>
            <a:fillRect/>
          </a:stretch>
        </p:blipFill>
        <p:spPr bwMode="auto">
          <a:xfrm>
            <a:off x="503549" y="1052737"/>
            <a:ext cx="8136903" cy="5400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Példák a mintaprogram egységekre </a:t>
            </a:r>
            <a:endParaRPr lang="hu-HU" sz="2800" dirty="0"/>
          </a:p>
        </p:txBody>
      </p:sp>
      <p:pic>
        <p:nvPicPr>
          <p:cNvPr id="7" name="Kép 6" descr="t-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3400" y="1052736"/>
            <a:ext cx="8077200" cy="56388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Példák a mintaprogram egységekre </a:t>
            </a:r>
            <a:endParaRPr lang="hu-HU" sz="2800" dirty="0"/>
          </a:p>
        </p:txBody>
      </p:sp>
      <p:pic>
        <p:nvPicPr>
          <p:cNvPr id="7" name="Kép 6" descr="5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700" y="1052736"/>
            <a:ext cx="8102600" cy="5537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Példák a mintaprogram egységekre </a:t>
            </a:r>
            <a:endParaRPr lang="hu-HU" sz="2800" dirty="0"/>
          </a:p>
        </p:txBody>
      </p:sp>
      <p:pic>
        <p:nvPicPr>
          <p:cNvPr id="7" name="Kép 6" descr="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0700" y="1052736"/>
            <a:ext cx="8102600" cy="566420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3600" dirty="0" smtClean="0"/>
              <a:t>A MEGALAPÍTÁS SEGÍTŐI</a:t>
            </a:r>
            <a:endParaRPr lang="hu-HU" sz="3600" dirty="0"/>
          </a:p>
        </p:txBody>
      </p:sp>
      <p:pic>
        <p:nvPicPr>
          <p:cNvPr id="4" name="Kép 3" descr="img1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377657" y="1556792"/>
            <a:ext cx="3536970" cy="2446214"/>
          </a:xfrm>
          <a:prstGeom prst="rect">
            <a:avLst/>
          </a:prstGeom>
        </p:spPr>
      </p:pic>
      <p:pic>
        <p:nvPicPr>
          <p:cNvPr id="5" name="Kép 4" descr="img19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050065" y="1556792"/>
            <a:ext cx="2546271" cy="2065179"/>
          </a:xfrm>
          <a:prstGeom prst="rect">
            <a:avLst/>
          </a:prstGeom>
        </p:spPr>
      </p:pic>
      <p:pic>
        <p:nvPicPr>
          <p:cNvPr id="6" name="Kép 5" descr="img195-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79807" y="4149080"/>
            <a:ext cx="3518715" cy="2446215"/>
          </a:xfrm>
          <a:prstGeom prst="rect">
            <a:avLst/>
          </a:prstGeom>
        </p:spPr>
      </p:pic>
      <p:pic>
        <p:nvPicPr>
          <p:cNvPr id="7" name="Kép 6" descr="img195á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050065" y="3719089"/>
            <a:ext cx="2518162" cy="2897030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TANÍTÁSI-TANULÁSI SEGÉDESZKÖZEINK</a:t>
            </a:r>
            <a:endParaRPr lang="hu-HU" sz="2800" dirty="0"/>
          </a:p>
        </p:txBody>
      </p:sp>
      <p:pic>
        <p:nvPicPr>
          <p:cNvPr id="4" name="Tartalom helye 3" descr="Tn_képző_borítóCMYK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899592" y="1647873"/>
            <a:ext cx="3468161" cy="4920502"/>
          </a:xfrm>
        </p:spPr>
      </p:pic>
      <p:pic>
        <p:nvPicPr>
          <p:cNvPr id="5" name="Kép 4" descr="Tn_körny_borítóCMYK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27793" y="1650200"/>
            <a:ext cx="3486944" cy="4947152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2800" dirty="0" smtClean="0"/>
              <a:t>A PROGRAMJAINK SAJÁTOSSÁGAI</a:t>
            </a:r>
            <a:endParaRPr lang="hu-HU" sz="2800" dirty="0"/>
          </a:p>
        </p:txBody>
      </p:sp>
      <p:graphicFrame>
        <p:nvGraphicFramePr>
          <p:cNvPr id="13" name="Diagram 12"/>
          <p:cNvGraphicFramePr/>
          <p:nvPr/>
        </p:nvGraphicFramePr>
        <p:xfrm>
          <a:off x="611560" y="1685032"/>
          <a:ext cx="6912768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48997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ím 6"/>
          <p:cNvSpPr>
            <a:spLocks noGrp="1"/>
          </p:cNvSpPr>
          <p:nvPr>
            <p:ph type="title"/>
          </p:nvPr>
        </p:nvSpPr>
        <p:spPr>
          <a:xfrm>
            <a:off x="457200" y="485800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hu-HU" sz="2800" dirty="0" smtClean="0"/>
              <a:t>MÓDSZERTANI ELJÁRÁSAINK JELLEMZŐI</a:t>
            </a:r>
            <a:br>
              <a:rPr lang="hu-HU" sz="2800" dirty="0" smtClean="0"/>
            </a:br>
            <a:r>
              <a:rPr lang="hu-HU" sz="2800" dirty="0" smtClean="0"/>
              <a:t> </a:t>
            </a:r>
            <a:endParaRPr lang="hu-HU" sz="2800" dirty="0"/>
          </a:p>
        </p:txBody>
      </p:sp>
      <p:graphicFrame>
        <p:nvGraphicFramePr>
          <p:cNvPr id="13" name="Diagram 12"/>
          <p:cNvGraphicFramePr/>
          <p:nvPr/>
        </p:nvGraphicFramePr>
        <p:xfrm>
          <a:off x="611560" y="1901056"/>
          <a:ext cx="7344816" cy="46242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xmlns="" val="284899713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ím 9"/>
          <p:cNvSpPr>
            <a:spLocks noGrp="1"/>
          </p:cNvSpPr>
          <p:nvPr>
            <p:ph type="title"/>
          </p:nvPr>
        </p:nvSpPr>
        <p:spPr>
          <a:xfrm>
            <a:off x="251520" y="0"/>
            <a:ext cx="8229600" cy="1628800"/>
          </a:xfrm>
        </p:spPr>
        <p:txBody>
          <a:bodyPr>
            <a:normAutofit/>
          </a:bodyPr>
          <a:lstStyle/>
          <a:p>
            <a:pPr algn="l"/>
            <a:r>
              <a:rPr lang="hu-HU" sz="2800" dirty="0" smtClean="0"/>
              <a:t/>
            </a:r>
            <a:br>
              <a:rPr lang="hu-HU" sz="2800" dirty="0" smtClean="0"/>
            </a:br>
            <a:endParaRPr lang="hu-HU" sz="2800" dirty="0"/>
          </a:p>
        </p:txBody>
      </p:sp>
      <p:graphicFrame>
        <p:nvGraphicFramePr>
          <p:cNvPr id="12" name="Diagram 11"/>
          <p:cNvGraphicFramePr/>
          <p:nvPr/>
        </p:nvGraphicFramePr>
        <p:xfrm>
          <a:off x="839924" y="620688"/>
          <a:ext cx="7332476" cy="60486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zövegdoboz 3"/>
          <p:cNvSpPr txBox="1"/>
          <p:nvPr/>
        </p:nvSpPr>
        <p:spPr>
          <a:xfrm>
            <a:off x="1187624" y="5507940"/>
            <a:ext cx="68407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dirty="0" smtClean="0">
                <a:solidFill>
                  <a:schemeClr val="bg1"/>
                </a:solidFill>
              </a:rPr>
              <a:t>Célja a tanulás eredményességének növelése a művészeti neveléssel</a:t>
            </a:r>
            <a:endParaRPr lang="hu-H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19564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ím 8"/>
          <p:cNvSpPr>
            <a:spLocks noGrp="1"/>
          </p:cNvSpPr>
          <p:nvPr>
            <p:ph type="title"/>
          </p:nvPr>
        </p:nvSpPr>
        <p:spPr>
          <a:xfrm>
            <a:off x="518864" y="274638"/>
            <a:ext cx="8229600" cy="1143000"/>
          </a:xfrm>
        </p:spPr>
        <p:txBody>
          <a:bodyPr>
            <a:normAutofit/>
          </a:bodyPr>
          <a:lstStyle/>
          <a:p>
            <a:pPr lvl="0" algn="l"/>
            <a:r>
              <a:rPr lang="hu-HU" sz="2800" dirty="0" smtClean="0"/>
              <a:t>A MAGYAR KÉPZŐMŰVÉSZETI EGYETEMMEL VÉGZETT FEJLESZTÉSEK, EGYÜTTMŐKÖDÉS</a:t>
            </a:r>
          </a:p>
        </p:txBody>
      </p:sp>
      <p:graphicFrame>
        <p:nvGraphicFramePr>
          <p:cNvPr id="13" name="Diagram 12"/>
          <p:cNvGraphicFramePr/>
          <p:nvPr/>
        </p:nvGraphicFramePr>
        <p:xfrm>
          <a:off x="395537" y="1268760"/>
          <a:ext cx="8064896" cy="51125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xmlns="" val="347061339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u-HU" sz="3200" dirty="0" smtClean="0"/>
              <a:t>AZ ORSZÁGOS EGYÜTTMŰKÖDÉSEK EREDMÉNYE</a:t>
            </a:r>
            <a:endParaRPr lang="hu-HU" sz="32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467544" y="1268759"/>
          <a:ext cx="8280920" cy="52565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églalap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u-HU"/>
          </a:p>
        </p:txBody>
      </p:sp>
      <p:sp>
        <p:nvSpPr>
          <p:cNvPr id="4" name="Szövegdoboz 3"/>
          <p:cNvSpPr txBox="1"/>
          <p:nvPr/>
        </p:nvSpPr>
        <p:spPr>
          <a:xfrm>
            <a:off x="611560" y="3501008"/>
            <a:ext cx="6048672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u-HU" sz="4000" dirty="0" smtClean="0">
                <a:solidFill>
                  <a:schemeClr val="bg1"/>
                </a:solidFill>
              </a:rPr>
              <a:t>Köszönöm a figyelmet!</a:t>
            </a:r>
          </a:p>
          <a:p>
            <a:endParaRPr lang="hu-HU" sz="4000" dirty="0" smtClean="0">
              <a:solidFill>
                <a:schemeClr val="bg1"/>
              </a:solidFill>
            </a:endParaRPr>
          </a:p>
          <a:p>
            <a:r>
              <a:rPr lang="hu-HU" sz="3200" dirty="0" smtClean="0">
                <a:solidFill>
                  <a:schemeClr val="bg1"/>
                </a:solidFill>
              </a:rPr>
              <a:t>Baranyai Zoltánné</a:t>
            </a:r>
          </a:p>
          <a:p>
            <a:r>
              <a:rPr lang="hu-HU" sz="3200" dirty="0" err="1" smtClean="0">
                <a:solidFill>
                  <a:schemeClr val="bg1"/>
                </a:solidFill>
              </a:rPr>
              <a:t>vpmbt</a:t>
            </a:r>
            <a:r>
              <a:rPr lang="hu-HU" sz="3200" dirty="0" smtClean="0">
                <a:solidFill>
                  <a:schemeClr val="bg1"/>
                </a:solidFill>
              </a:rPr>
              <a:t>@</a:t>
            </a:r>
            <a:r>
              <a:rPr lang="hu-HU" sz="3200" dirty="0" err="1" smtClean="0">
                <a:solidFill>
                  <a:schemeClr val="bg1"/>
                </a:solidFill>
              </a:rPr>
              <a:t>t-email.hu</a:t>
            </a:r>
            <a:endParaRPr lang="hu-HU" sz="3200" dirty="0" smtClean="0">
              <a:solidFill>
                <a:schemeClr val="bg1"/>
              </a:solidFill>
            </a:endParaRPr>
          </a:p>
          <a:p>
            <a:r>
              <a:rPr lang="hu-HU" sz="3200" dirty="0" smtClean="0">
                <a:solidFill>
                  <a:schemeClr val="bg1"/>
                </a:solidFill>
              </a:rPr>
              <a:t>+36 30 939 7462 </a:t>
            </a:r>
            <a:endParaRPr lang="hu-HU" sz="32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3600" dirty="0" smtClean="0"/>
              <a:t>MILYEN KONDICIÓVAL INDULTUNK</a:t>
            </a:r>
            <a:endParaRPr lang="hu-HU" sz="3600" dirty="0"/>
          </a:p>
        </p:txBody>
      </p:sp>
      <p:graphicFrame>
        <p:nvGraphicFramePr>
          <p:cNvPr id="8" name="Diagram 7"/>
          <p:cNvGraphicFramePr/>
          <p:nvPr/>
        </p:nvGraphicFramePr>
        <p:xfrm>
          <a:off x="791580" y="1196753"/>
          <a:ext cx="7681190" cy="512079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3200" dirty="0" smtClean="0"/>
              <a:t>KISTÉRSÉGI ÉS ORSZÁGOS EGYÜTTMŰKÖDÉSEK</a:t>
            </a:r>
            <a:endParaRPr lang="hu-HU" sz="3200" dirty="0"/>
          </a:p>
        </p:txBody>
      </p:sp>
      <p:pic>
        <p:nvPicPr>
          <p:cNvPr id="4" name="Kép 3" descr="img19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963882"/>
            <a:ext cx="2448272" cy="4544605"/>
          </a:xfrm>
          <a:prstGeom prst="rect">
            <a:avLst/>
          </a:prstGeom>
        </p:spPr>
      </p:pic>
      <p:pic>
        <p:nvPicPr>
          <p:cNvPr id="6" name="Kép 5" descr="img196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987824" y="4340146"/>
            <a:ext cx="2880320" cy="2185198"/>
          </a:xfrm>
          <a:prstGeom prst="rect">
            <a:avLst/>
          </a:prstGeom>
        </p:spPr>
      </p:pic>
      <p:pic>
        <p:nvPicPr>
          <p:cNvPr id="7" name="Kép 6" descr="img1942.jpg"/>
          <p:cNvPicPr>
            <a:picLocks noChangeAspect="1"/>
          </p:cNvPicPr>
          <p:nvPr/>
        </p:nvPicPr>
        <p:blipFill>
          <a:blip r:embed="rId4" cstate="print"/>
          <a:srcRect r="11592"/>
          <a:stretch>
            <a:fillRect/>
          </a:stretch>
        </p:blipFill>
        <p:spPr>
          <a:xfrm>
            <a:off x="6012159" y="4340146"/>
            <a:ext cx="2799687" cy="2164584"/>
          </a:xfrm>
          <a:prstGeom prst="rect">
            <a:avLst/>
          </a:prstGeom>
        </p:spPr>
      </p:pic>
      <p:pic>
        <p:nvPicPr>
          <p:cNvPr id="9" name="Kép 8" descr="img19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2160" y="1969786"/>
            <a:ext cx="2808312" cy="2203888"/>
          </a:xfrm>
          <a:prstGeom prst="rect">
            <a:avLst/>
          </a:prstGeom>
        </p:spPr>
      </p:pic>
      <p:pic>
        <p:nvPicPr>
          <p:cNvPr id="10" name="Kép 9" descr="img194-.jpg"/>
          <p:cNvPicPr>
            <a:picLocks noChangeAspect="1"/>
          </p:cNvPicPr>
          <p:nvPr/>
        </p:nvPicPr>
        <p:blipFill>
          <a:blip r:embed="rId6" cstate="print"/>
          <a:srcRect t="2888"/>
          <a:stretch>
            <a:fillRect/>
          </a:stretch>
        </p:blipFill>
        <p:spPr>
          <a:xfrm>
            <a:off x="2987824" y="1963882"/>
            <a:ext cx="2880320" cy="2229984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hu-HU" dirty="0" smtClean="0"/>
              <a:t>EGYÜTTMŰKÖDŐ PARTNEREK</a:t>
            </a:r>
            <a:endParaRPr lang="hu-HU" dirty="0"/>
          </a:p>
        </p:txBody>
      </p:sp>
      <p:graphicFrame>
        <p:nvGraphicFramePr>
          <p:cNvPr id="5" name="Diagram 4"/>
          <p:cNvGraphicFramePr/>
          <p:nvPr/>
        </p:nvGraphicFramePr>
        <p:xfrm>
          <a:off x="467544" y="1316766"/>
          <a:ext cx="8136904" cy="54246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ím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hu-HU" sz="3600" dirty="0" smtClean="0"/>
              <a:t>SZAKMAI ÉS PÁLYÁZATI TÁMOGATÁSOK</a:t>
            </a:r>
            <a:endParaRPr lang="hu-HU" sz="3600" dirty="0"/>
          </a:p>
        </p:txBody>
      </p:sp>
      <p:graphicFrame>
        <p:nvGraphicFramePr>
          <p:cNvPr id="4" name="Diagram 3"/>
          <p:cNvGraphicFramePr/>
          <p:nvPr/>
        </p:nvGraphicFramePr>
        <p:xfrm>
          <a:off x="755576" y="1340767"/>
          <a:ext cx="7632848" cy="508856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é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518</TotalTime>
  <Words>860</Words>
  <Application>Microsoft Office PowerPoint</Application>
  <PresentationFormat>Diavetítés a képernyőre (4:3 oldalarány)</PresentationFormat>
  <Paragraphs>316</Paragraphs>
  <Slides>56</Slides>
  <Notes>2</Notes>
  <HiddenSlides>0</HiddenSlides>
  <MMClips>0</MMClips>
  <ScaleCrop>false</ScaleCrop>
  <HeadingPairs>
    <vt:vector size="4" baseType="variant">
      <vt:variant>
        <vt:lpstr>Téma</vt:lpstr>
      </vt:variant>
      <vt:variant>
        <vt:i4>1</vt:i4>
      </vt:variant>
      <vt:variant>
        <vt:lpstr>Diacímek</vt:lpstr>
      </vt:variant>
      <vt:variant>
        <vt:i4>56</vt:i4>
      </vt:variant>
    </vt:vector>
  </HeadingPairs>
  <TitlesOfParts>
    <vt:vector size="57" baseType="lpstr">
      <vt:lpstr>Office-téma</vt:lpstr>
      <vt:lpstr>1. dia</vt:lpstr>
      <vt:lpstr>2. dia</vt:lpstr>
      <vt:lpstr>A TEHETSÉGPONT MEGALAPÍTÁSÁNAK MOTIVÁCIÓI</vt:lpstr>
      <vt:lpstr>A TEHETSÉGPONT MEGALAPÍTÓI</vt:lpstr>
      <vt:lpstr>A MEGALAPÍTÁS SEGÍTŐI</vt:lpstr>
      <vt:lpstr>MILYEN KONDICIÓVAL INDULTUNK</vt:lpstr>
      <vt:lpstr>KISTÉRSÉGI ÉS ORSZÁGOS EGYÜTTMŰKÖDÉSEK</vt:lpstr>
      <vt:lpstr>EGYÜTTMŰKÖDŐ PARTNEREK</vt:lpstr>
      <vt:lpstr>SZAKMAI ÉS PÁLYÁZATI TÁMOGATÁSOK</vt:lpstr>
      <vt:lpstr>10. dia</vt:lpstr>
      <vt:lpstr>11. dia</vt:lpstr>
      <vt:lpstr>MŰVÉSZETOKTATÁSI GYAKORLATUNK </vt:lpstr>
      <vt:lpstr>TEHETSÉGGONDOZÁSI ÉS HÁTRÁNYKOMPENZÁCIÓS GYAKORLATUNK</vt:lpstr>
      <vt:lpstr>A KREATIVITÁS MEGFIGYELÉSÉRE ALKALMAS FELADATOK</vt:lpstr>
      <vt:lpstr>Kreativitásmérésre alkalmas rajzi feladat</vt:lpstr>
      <vt:lpstr> KÉPESSÉGVIZSGÁLAT MÉRŐLAPOKKAL</vt:lpstr>
      <vt:lpstr>17. dia</vt:lpstr>
      <vt:lpstr>TANÓRÁN KÍVÜLI PROGRAMOK</vt:lpstr>
      <vt:lpstr>TANÓRÁN KÍVÜLI PROGRAMOK</vt:lpstr>
      <vt:lpstr>TANÓRÁN KÍVÜLI PROGRAMOK</vt:lpstr>
      <vt:lpstr>CSALÁDI PROGRAMOK (NTP-CSSZP) Közös ügyünk a tehetséggondozás   </vt:lpstr>
      <vt:lpstr>CSALÁDOK ÉVE JEGYÉBEN  MEGVALÓSULT ESEMÉNYEK:</vt:lpstr>
      <vt:lpstr>HÁTRÁNYKOMPENZÁLÓ PROGRAMOK</vt:lpstr>
      <vt:lpstr>24. dia</vt:lpstr>
      <vt:lpstr>25. dia</vt:lpstr>
      <vt:lpstr>26. dia</vt:lpstr>
      <vt:lpstr>27. dia</vt:lpstr>
      <vt:lpstr>28. dia</vt:lpstr>
      <vt:lpstr>29. dia</vt:lpstr>
      <vt:lpstr>30. dia</vt:lpstr>
      <vt:lpstr>31. dia</vt:lpstr>
      <vt:lpstr>BÁZISINTÉZMÉNYI SZEREPKÖR</vt:lpstr>
      <vt:lpstr>33. dia</vt:lpstr>
      <vt:lpstr>34. dia</vt:lpstr>
      <vt:lpstr>35. dia</vt:lpstr>
      <vt:lpstr>36. dia</vt:lpstr>
      <vt:lpstr>37. dia</vt:lpstr>
      <vt:lpstr>38. dia</vt:lpstr>
      <vt:lpstr>39. dia</vt:lpstr>
      <vt:lpstr>40. dia</vt:lpstr>
      <vt:lpstr>41. dia</vt:lpstr>
      <vt:lpstr>42. dia</vt:lpstr>
      <vt:lpstr>AZ ALAPFOKÚ MŰVÉSZETI ISKOLÁK KÉPZŐ-ÉS IPARMŰVÉSZETI ÁGÁRA KÉSZÜLT SAJÁT MINTAPROGRAMJAINK</vt:lpstr>
      <vt:lpstr>KÉPZŐ-ÉS IPARMŰVÉSZETI MINTAPROGRAMJAINK</vt:lpstr>
      <vt:lpstr>Példák a mintaprogram egységekre </vt:lpstr>
      <vt:lpstr>Példák a mintaprogram egységekre </vt:lpstr>
      <vt:lpstr>Példák a mintaprogram egységekre </vt:lpstr>
      <vt:lpstr>Példák a mintaprogram egységekre </vt:lpstr>
      <vt:lpstr>Példák a mintaprogram egységekre </vt:lpstr>
      <vt:lpstr>TANÍTÁSI-TANULÁSI SEGÉDESZKÖZEINK</vt:lpstr>
      <vt:lpstr>A PROGRAMJAINK SAJÁTOSSÁGAI</vt:lpstr>
      <vt:lpstr>MÓDSZERTANI ELJÁRÁSAINK JELLEMZŐI  </vt:lpstr>
      <vt:lpstr> </vt:lpstr>
      <vt:lpstr>A MAGYAR KÉPZŐMŰVÉSZETI EGYETEMMEL VÉGZETT FEJLESZTÉSEK, EGYÜTTMŐKÖDÉS</vt:lpstr>
      <vt:lpstr>AZ ORSZÁGOS EGYÜTTMŰKÖDÉSEK EREDMÉNYE</vt:lpstr>
      <vt:lpstr>56. dia</vt:lpstr>
    </vt:vector>
  </TitlesOfParts>
  <Company>Hewlett-Packard Company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1. dia</dc:title>
  <dc:creator>VALI</dc:creator>
  <cp:lastModifiedBy>Windows-felhasználó</cp:lastModifiedBy>
  <cp:revision>99</cp:revision>
  <dcterms:created xsi:type="dcterms:W3CDTF">2019-06-11T06:25:20Z</dcterms:created>
  <dcterms:modified xsi:type="dcterms:W3CDTF">2019-10-10T07:18:40Z</dcterms:modified>
</cp:coreProperties>
</file>